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70" r:id="rId2"/>
    <p:sldId id="258" r:id="rId3"/>
    <p:sldId id="259" r:id="rId4"/>
    <p:sldId id="260" r:id="rId5"/>
    <p:sldId id="261" r:id="rId6"/>
    <p:sldId id="275" r:id="rId7"/>
    <p:sldId id="262" r:id="rId8"/>
    <p:sldId id="263" r:id="rId9"/>
    <p:sldId id="276" r:id="rId10"/>
    <p:sldId id="266" r:id="rId11"/>
    <p:sldId id="277" r:id="rId12"/>
    <p:sldId id="278" r:id="rId13"/>
    <p:sldId id="269" r:id="rId14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996" y="-96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7.wmf"/><Relationship Id="rId3" Type="http://schemas.openxmlformats.org/officeDocument/2006/relationships/image" Target="../media/image102.wmf"/><Relationship Id="rId7" Type="http://schemas.openxmlformats.org/officeDocument/2006/relationships/image" Target="../media/image106.wmf"/><Relationship Id="rId2" Type="http://schemas.openxmlformats.org/officeDocument/2006/relationships/image" Target="../media/image101.wmf"/><Relationship Id="rId1" Type="http://schemas.openxmlformats.org/officeDocument/2006/relationships/image" Target="../media/image100.wmf"/><Relationship Id="rId6" Type="http://schemas.openxmlformats.org/officeDocument/2006/relationships/image" Target="../media/image105.wmf"/><Relationship Id="rId11" Type="http://schemas.openxmlformats.org/officeDocument/2006/relationships/image" Target="../media/image110.wmf"/><Relationship Id="rId5" Type="http://schemas.openxmlformats.org/officeDocument/2006/relationships/image" Target="../media/image104.wmf"/><Relationship Id="rId10" Type="http://schemas.openxmlformats.org/officeDocument/2006/relationships/image" Target="../media/image109.wmf"/><Relationship Id="rId4" Type="http://schemas.openxmlformats.org/officeDocument/2006/relationships/image" Target="../media/image103.wmf"/><Relationship Id="rId9" Type="http://schemas.openxmlformats.org/officeDocument/2006/relationships/image" Target="../media/image108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9.wmf"/><Relationship Id="rId3" Type="http://schemas.openxmlformats.org/officeDocument/2006/relationships/image" Target="../media/image114.wmf"/><Relationship Id="rId7" Type="http://schemas.openxmlformats.org/officeDocument/2006/relationships/image" Target="../media/image118.wmf"/><Relationship Id="rId2" Type="http://schemas.openxmlformats.org/officeDocument/2006/relationships/image" Target="../media/image113.wmf"/><Relationship Id="rId1" Type="http://schemas.openxmlformats.org/officeDocument/2006/relationships/image" Target="../media/image112.wmf"/><Relationship Id="rId6" Type="http://schemas.openxmlformats.org/officeDocument/2006/relationships/image" Target="../media/image117.wmf"/><Relationship Id="rId5" Type="http://schemas.openxmlformats.org/officeDocument/2006/relationships/image" Target="../media/image116.wmf"/><Relationship Id="rId4" Type="http://schemas.openxmlformats.org/officeDocument/2006/relationships/image" Target="../media/image115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8.wmf"/><Relationship Id="rId3" Type="http://schemas.openxmlformats.org/officeDocument/2006/relationships/image" Target="../media/image123.wmf"/><Relationship Id="rId7" Type="http://schemas.openxmlformats.org/officeDocument/2006/relationships/image" Target="../media/image127.wmf"/><Relationship Id="rId2" Type="http://schemas.openxmlformats.org/officeDocument/2006/relationships/image" Target="../media/image122.wmf"/><Relationship Id="rId1" Type="http://schemas.openxmlformats.org/officeDocument/2006/relationships/image" Target="../media/image121.wmf"/><Relationship Id="rId6" Type="http://schemas.openxmlformats.org/officeDocument/2006/relationships/image" Target="../media/image126.wmf"/><Relationship Id="rId5" Type="http://schemas.openxmlformats.org/officeDocument/2006/relationships/image" Target="../media/image125.wmf"/><Relationship Id="rId4" Type="http://schemas.openxmlformats.org/officeDocument/2006/relationships/image" Target="../media/image124.wmf"/><Relationship Id="rId9" Type="http://schemas.openxmlformats.org/officeDocument/2006/relationships/image" Target="../media/image12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image" Target="../media/image16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12" Type="http://schemas.openxmlformats.org/officeDocument/2006/relationships/image" Target="../media/image15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11" Type="http://schemas.openxmlformats.org/officeDocument/2006/relationships/image" Target="../media/image14.wmf"/><Relationship Id="rId5" Type="http://schemas.openxmlformats.org/officeDocument/2006/relationships/image" Target="../media/image8.wmf"/><Relationship Id="rId10" Type="http://schemas.openxmlformats.org/officeDocument/2006/relationships/image" Target="../media/image13.wmf"/><Relationship Id="rId4" Type="http://schemas.openxmlformats.org/officeDocument/2006/relationships/image" Target="../media/image7.wmf"/><Relationship Id="rId9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11" Type="http://schemas.openxmlformats.org/officeDocument/2006/relationships/image" Target="../media/image29.wmf"/><Relationship Id="rId5" Type="http://schemas.openxmlformats.org/officeDocument/2006/relationships/image" Target="../media/image23.wmf"/><Relationship Id="rId10" Type="http://schemas.openxmlformats.org/officeDocument/2006/relationships/image" Target="../media/image28.wmf"/><Relationship Id="rId4" Type="http://schemas.openxmlformats.org/officeDocument/2006/relationships/image" Target="../media/image22.wmf"/><Relationship Id="rId9" Type="http://schemas.openxmlformats.org/officeDocument/2006/relationships/image" Target="../media/image2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image" Target="../media/image41.wmf"/><Relationship Id="rId7" Type="http://schemas.openxmlformats.org/officeDocument/2006/relationships/image" Target="../media/image45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Relationship Id="rId9" Type="http://schemas.openxmlformats.org/officeDocument/2006/relationships/image" Target="../media/image4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13" Type="http://schemas.openxmlformats.org/officeDocument/2006/relationships/image" Target="../media/image61.wmf"/><Relationship Id="rId3" Type="http://schemas.openxmlformats.org/officeDocument/2006/relationships/image" Target="../media/image51.wmf"/><Relationship Id="rId7" Type="http://schemas.openxmlformats.org/officeDocument/2006/relationships/image" Target="../media/image55.wmf"/><Relationship Id="rId12" Type="http://schemas.openxmlformats.org/officeDocument/2006/relationships/image" Target="../media/image60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54.wmf"/><Relationship Id="rId11" Type="http://schemas.openxmlformats.org/officeDocument/2006/relationships/image" Target="../media/image59.wmf"/><Relationship Id="rId5" Type="http://schemas.openxmlformats.org/officeDocument/2006/relationships/image" Target="../media/image53.wmf"/><Relationship Id="rId15" Type="http://schemas.openxmlformats.org/officeDocument/2006/relationships/image" Target="../media/image63.wmf"/><Relationship Id="rId10" Type="http://schemas.openxmlformats.org/officeDocument/2006/relationships/image" Target="../media/image58.wmf"/><Relationship Id="rId4" Type="http://schemas.openxmlformats.org/officeDocument/2006/relationships/image" Target="../media/image52.wmf"/><Relationship Id="rId9" Type="http://schemas.openxmlformats.org/officeDocument/2006/relationships/image" Target="../media/image57.wmf"/><Relationship Id="rId14" Type="http://schemas.openxmlformats.org/officeDocument/2006/relationships/image" Target="../media/image62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73.wmf"/><Relationship Id="rId3" Type="http://schemas.openxmlformats.org/officeDocument/2006/relationships/image" Target="../media/image68.wmf"/><Relationship Id="rId7" Type="http://schemas.openxmlformats.org/officeDocument/2006/relationships/image" Target="../media/image72.wmf"/><Relationship Id="rId2" Type="http://schemas.openxmlformats.org/officeDocument/2006/relationships/image" Target="../media/image67.wmf"/><Relationship Id="rId1" Type="http://schemas.openxmlformats.org/officeDocument/2006/relationships/image" Target="../media/image66.wmf"/><Relationship Id="rId6" Type="http://schemas.openxmlformats.org/officeDocument/2006/relationships/image" Target="../media/image71.wmf"/><Relationship Id="rId11" Type="http://schemas.openxmlformats.org/officeDocument/2006/relationships/image" Target="../media/image76.wmf"/><Relationship Id="rId5" Type="http://schemas.openxmlformats.org/officeDocument/2006/relationships/image" Target="../media/image70.wmf"/><Relationship Id="rId10" Type="http://schemas.openxmlformats.org/officeDocument/2006/relationships/image" Target="../media/image75.wmf"/><Relationship Id="rId4" Type="http://schemas.openxmlformats.org/officeDocument/2006/relationships/image" Target="../media/image69.wmf"/><Relationship Id="rId9" Type="http://schemas.openxmlformats.org/officeDocument/2006/relationships/image" Target="../media/image74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3" Type="http://schemas.openxmlformats.org/officeDocument/2006/relationships/image" Target="../media/image79.wmf"/><Relationship Id="rId7" Type="http://schemas.openxmlformats.org/officeDocument/2006/relationships/image" Target="../media/image83.wmf"/><Relationship Id="rId2" Type="http://schemas.openxmlformats.org/officeDocument/2006/relationships/image" Target="../media/image78.wmf"/><Relationship Id="rId1" Type="http://schemas.openxmlformats.org/officeDocument/2006/relationships/image" Target="../media/image77.wmf"/><Relationship Id="rId6" Type="http://schemas.openxmlformats.org/officeDocument/2006/relationships/image" Target="../media/image82.wmf"/><Relationship Id="rId5" Type="http://schemas.openxmlformats.org/officeDocument/2006/relationships/image" Target="../media/image81.wmf"/><Relationship Id="rId10" Type="http://schemas.openxmlformats.org/officeDocument/2006/relationships/image" Target="../media/image86.wmf"/><Relationship Id="rId4" Type="http://schemas.openxmlformats.org/officeDocument/2006/relationships/image" Target="../media/image80.wmf"/><Relationship Id="rId9" Type="http://schemas.openxmlformats.org/officeDocument/2006/relationships/image" Target="../media/image85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96.wmf"/><Relationship Id="rId3" Type="http://schemas.openxmlformats.org/officeDocument/2006/relationships/image" Target="../media/image91.wmf"/><Relationship Id="rId7" Type="http://schemas.openxmlformats.org/officeDocument/2006/relationships/image" Target="../media/image95.wmf"/><Relationship Id="rId2" Type="http://schemas.openxmlformats.org/officeDocument/2006/relationships/image" Target="../media/image90.wmf"/><Relationship Id="rId1" Type="http://schemas.openxmlformats.org/officeDocument/2006/relationships/image" Target="../media/image89.wmf"/><Relationship Id="rId6" Type="http://schemas.openxmlformats.org/officeDocument/2006/relationships/image" Target="../media/image94.wmf"/><Relationship Id="rId11" Type="http://schemas.openxmlformats.org/officeDocument/2006/relationships/image" Target="../media/image99.wmf"/><Relationship Id="rId5" Type="http://schemas.openxmlformats.org/officeDocument/2006/relationships/image" Target="../media/image93.wmf"/><Relationship Id="rId10" Type="http://schemas.openxmlformats.org/officeDocument/2006/relationships/image" Target="../media/image98.wmf"/><Relationship Id="rId4" Type="http://schemas.openxmlformats.org/officeDocument/2006/relationships/image" Target="../media/image92.wmf"/><Relationship Id="rId9" Type="http://schemas.openxmlformats.org/officeDocument/2006/relationships/image" Target="../media/image9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B857C4-D6FA-4542-8191-71894B743B12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596924-3EA2-4253-A794-75858434F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637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4951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4951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432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4951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4951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4951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4951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4951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4951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4951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495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299914"/>
            <a:ext cx="7406640" cy="1226820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541720"/>
            <a:ext cx="7406640" cy="14605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C5EA9F-2082-4C8D-B675-749CDFAA514E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3C0B2E-707F-4378-9841-C2ABFD2153C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178168"/>
            <a:ext cx="210312" cy="175260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120847"/>
            <a:ext cx="64008" cy="5334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C5EA9F-2082-4C8D-B675-749CDFAA514E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3C0B2E-707F-4378-9841-C2ABFD2153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28867"/>
            <a:ext cx="1828800" cy="487627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28868"/>
            <a:ext cx="5562600" cy="48762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C5EA9F-2082-4C8D-B675-749CDFAA514E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3C0B2E-707F-4378-9841-C2ABFD2153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C5EA9F-2082-4C8D-B675-749CDFAA514E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3C0B2E-707F-4378-9841-C2ABFD2153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44"/>
            <a:ext cx="6858000" cy="5715046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166937"/>
            <a:ext cx="6400800" cy="1905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889000"/>
            <a:ext cx="6400800" cy="1258093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C5EA9F-2082-4C8D-B675-749CDFAA514E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3C0B2E-707F-4378-9841-C2ABFD2153C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5715046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345547"/>
            <a:ext cx="210312" cy="175260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288226"/>
            <a:ext cx="64008" cy="5334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28600"/>
            <a:ext cx="7498080" cy="9525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270000"/>
            <a:ext cx="3657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270000"/>
            <a:ext cx="3657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C5EA9F-2082-4C8D-B675-749CDFAA514E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3C0B2E-707F-4378-9841-C2ABFD2153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00280"/>
            <a:ext cx="8229600" cy="9525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3566"/>
            <a:ext cx="4023360" cy="53340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273566"/>
            <a:ext cx="4023360" cy="53340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807780"/>
            <a:ext cx="4023360" cy="34290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807780"/>
            <a:ext cx="4023360" cy="34290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C5EA9F-2082-4C8D-B675-749CDFAA514E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3C0B2E-707F-4378-9841-C2ABFD2153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28600"/>
            <a:ext cx="7498080" cy="9525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C5EA9F-2082-4C8D-B675-749CDFAA514E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3C0B2E-707F-4378-9841-C2ABFD2153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5715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C5EA9F-2082-4C8D-B675-749CDFAA514E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3C0B2E-707F-4378-9841-C2ABFD2153C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44"/>
            <a:ext cx="73152" cy="5715046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0648"/>
            <a:ext cx="3810000" cy="968376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72471"/>
            <a:ext cx="3810000" cy="582083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778000"/>
            <a:ext cx="8153400" cy="33271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C5EA9F-2082-4C8D-B675-749CDFAA514E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3C0B2E-707F-4378-9841-C2ABFD2153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889000"/>
            <a:ext cx="2743200" cy="16510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C5EA9F-2082-4C8D-B675-749CDFAA514E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3C0B2E-707F-4378-9841-C2ABFD2153C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889000"/>
            <a:ext cx="4572000" cy="3810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952503"/>
            <a:ext cx="4419600" cy="2928776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795284"/>
            <a:ext cx="685800" cy="17025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780655"/>
            <a:ext cx="649224" cy="17025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000500"/>
            <a:ext cx="4419600" cy="635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679934"/>
            <a:ext cx="1638887" cy="1365739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8" y="17586"/>
            <a:ext cx="1702191" cy="1418493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879231"/>
            <a:ext cx="1125717" cy="918853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44"/>
            <a:ext cx="8131127" cy="5715046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28864"/>
            <a:ext cx="7498080" cy="9525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206500"/>
            <a:ext cx="7498080" cy="40005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5254625"/>
            <a:ext cx="2133600" cy="396876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0C5EA9F-2082-4C8D-B675-749CDFAA514E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5254625"/>
            <a:ext cx="2895600" cy="396876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5254625"/>
            <a:ext cx="457200" cy="396876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53C0B2E-707F-4378-9841-C2ABFD2153CC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44"/>
            <a:ext cx="73152" cy="5715046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0.bin"/><Relationship Id="rId13" Type="http://schemas.openxmlformats.org/officeDocument/2006/relationships/image" Target="../media/image104.wmf"/><Relationship Id="rId18" Type="http://schemas.openxmlformats.org/officeDocument/2006/relationships/image" Target="../media/image17.png"/><Relationship Id="rId26" Type="http://schemas.openxmlformats.org/officeDocument/2006/relationships/oleObject" Target="../embeddings/oleObject98.bin"/><Relationship Id="rId3" Type="http://schemas.openxmlformats.org/officeDocument/2006/relationships/notesSlide" Target="../notesSlides/notesSlide8.xml"/><Relationship Id="rId21" Type="http://schemas.openxmlformats.org/officeDocument/2006/relationships/image" Target="../media/image107.wmf"/><Relationship Id="rId7" Type="http://schemas.openxmlformats.org/officeDocument/2006/relationships/image" Target="../media/image101.wmf"/><Relationship Id="rId12" Type="http://schemas.openxmlformats.org/officeDocument/2006/relationships/oleObject" Target="../embeddings/oleObject92.bin"/><Relationship Id="rId17" Type="http://schemas.openxmlformats.org/officeDocument/2006/relationships/image" Target="../media/image106.wmf"/><Relationship Id="rId25" Type="http://schemas.openxmlformats.org/officeDocument/2006/relationships/image" Target="../media/image10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94.bin"/><Relationship Id="rId20" Type="http://schemas.openxmlformats.org/officeDocument/2006/relationships/oleObject" Target="../embeddings/oleObject95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89.bin"/><Relationship Id="rId11" Type="http://schemas.openxmlformats.org/officeDocument/2006/relationships/image" Target="../media/image103.wmf"/><Relationship Id="rId24" Type="http://schemas.openxmlformats.org/officeDocument/2006/relationships/oleObject" Target="../embeddings/oleObject97.bin"/><Relationship Id="rId5" Type="http://schemas.openxmlformats.org/officeDocument/2006/relationships/image" Target="../media/image100.wmf"/><Relationship Id="rId15" Type="http://schemas.openxmlformats.org/officeDocument/2006/relationships/image" Target="../media/image105.wmf"/><Relationship Id="rId23" Type="http://schemas.openxmlformats.org/officeDocument/2006/relationships/image" Target="../media/image108.wmf"/><Relationship Id="rId10" Type="http://schemas.openxmlformats.org/officeDocument/2006/relationships/oleObject" Target="../embeddings/oleObject91.bin"/><Relationship Id="rId19" Type="http://schemas.openxmlformats.org/officeDocument/2006/relationships/image" Target="../media/image111.png"/><Relationship Id="rId4" Type="http://schemas.openxmlformats.org/officeDocument/2006/relationships/oleObject" Target="../embeddings/oleObject88.bin"/><Relationship Id="rId9" Type="http://schemas.openxmlformats.org/officeDocument/2006/relationships/image" Target="../media/image102.wmf"/><Relationship Id="rId14" Type="http://schemas.openxmlformats.org/officeDocument/2006/relationships/oleObject" Target="../embeddings/oleObject93.bin"/><Relationship Id="rId22" Type="http://schemas.openxmlformats.org/officeDocument/2006/relationships/oleObject" Target="../embeddings/oleObject96.bin"/><Relationship Id="rId27" Type="http://schemas.openxmlformats.org/officeDocument/2006/relationships/image" Target="../media/image110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1.bin"/><Relationship Id="rId13" Type="http://schemas.openxmlformats.org/officeDocument/2006/relationships/oleObject" Target="../embeddings/oleObject103.bin"/><Relationship Id="rId18" Type="http://schemas.openxmlformats.org/officeDocument/2006/relationships/oleObject" Target="../embeddings/oleObject105.bin"/><Relationship Id="rId3" Type="http://schemas.openxmlformats.org/officeDocument/2006/relationships/notesSlide" Target="../notesSlides/notesSlide9.xml"/><Relationship Id="rId21" Type="http://schemas.openxmlformats.org/officeDocument/2006/relationships/image" Target="../media/image119.wmf"/><Relationship Id="rId7" Type="http://schemas.openxmlformats.org/officeDocument/2006/relationships/image" Target="../media/image113.wmf"/><Relationship Id="rId12" Type="http://schemas.openxmlformats.org/officeDocument/2006/relationships/image" Target="../media/image17.png"/><Relationship Id="rId17" Type="http://schemas.openxmlformats.org/officeDocument/2006/relationships/image" Target="../media/image11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04.bin"/><Relationship Id="rId20" Type="http://schemas.openxmlformats.org/officeDocument/2006/relationships/oleObject" Target="../embeddings/oleObject106.bin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00.bin"/><Relationship Id="rId11" Type="http://schemas.openxmlformats.org/officeDocument/2006/relationships/image" Target="../media/image115.wmf"/><Relationship Id="rId5" Type="http://schemas.openxmlformats.org/officeDocument/2006/relationships/image" Target="../media/image112.wmf"/><Relationship Id="rId15" Type="http://schemas.openxmlformats.org/officeDocument/2006/relationships/image" Target="../media/image120.png"/><Relationship Id="rId10" Type="http://schemas.openxmlformats.org/officeDocument/2006/relationships/oleObject" Target="../embeddings/oleObject102.bin"/><Relationship Id="rId19" Type="http://schemas.openxmlformats.org/officeDocument/2006/relationships/image" Target="../media/image118.wmf"/><Relationship Id="rId4" Type="http://schemas.openxmlformats.org/officeDocument/2006/relationships/oleObject" Target="../embeddings/oleObject99.bin"/><Relationship Id="rId9" Type="http://schemas.openxmlformats.org/officeDocument/2006/relationships/image" Target="../media/image114.wmf"/><Relationship Id="rId14" Type="http://schemas.openxmlformats.org/officeDocument/2006/relationships/image" Target="../media/image116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9.bin"/><Relationship Id="rId13" Type="http://schemas.openxmlformats.org/officeDocument/2006/relationships/oleObject" Target="../embeddings/oleObject111.bin"/><Relationship Id="rId18" Type="http://schemas.openxmlformats.org/officeDocument/2006/relationships/image" Target="../media/image127.wmf"/><Relationship Id="rId3" Type="http://schemas.openxmlformats.org/officeDocument/2006/relationships/notesSlide" Target="../notesSlides/notesSlide10.xml"/><Relationship Id="rId21" Type="http://schemas.openxmlformats.org/officeDocument/2006/relationships/image" Target="../media/image130.png"/><Relationship Id="rId7" Type="http://schemas.openxmlformats.org/officeDocument/2006/relationships/image" Target="../media/image122.wmf"/><Relationship Id="rId12" Type="http://schemas.openxmlformats.org/officeDocument/2006/relationships/image" Target="../media/image17.png"/><Relationship Id="rId17" Type="http://schemas.openxmlformats.org/officeDocument/2006/relationships/oleObject" Target="../embeddings/oleObject11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26.wmf"/><Relationship Id="rId20" Type="http://schemas.openxmlformats.org/officeDocument/2006/relationships/image" Target="../media/image128.wmf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08.bin"/><Relationship Id="rId11" Type="http://schemas.openxmlformats.org/officeDocument/2006/relationships/image" Target="../media/image124.wmf"/><Relationship Id="rId24" Type="http://schemas.openxmlformats.org/officeDocument/2006/relationships/image" Target="../media/image142.png"/><Relationship Id="rId5" Type="http://schemas.openxmlformats.org/officeDocument/2006/relationships/image" Target="../media/image121.wmf"/><Relationship Id="rId15" Type="http://schemas.openxmlformats.org/officeDocument/2006/relationships/oleObject" Target="../embeddings/oleObject112.bin"/><Relationship Id="rId23" Type="http://schemas.openxmlformats.org/officeDocument/2006/relationships/image" Target="../media/image129.wmf"/><Relationship Id="rId10" Type="http://schemas.openxmlformats.org/officeDocument/2006/relationships/oleObject" Target="../embeddings/oleObject110.bin"/><Relationship Id="rId19" Type="http://schemas.openxmlformats.org/officeDocument/2006/relationships/oleObject" Target="../embeddings/oleObject114.bin"/><Relationship Id="rId4" Type="http://schemas.openxmlformats.org/officeDocument/2006/relationships/oleObject" Target="../embeddings/oleObject107.bin"/><Relationship Id="rId9" Type="http://schemas.openxmlformats.org/officeDocument/2006/relationships/image" Target="../media/image123.wmf"/><Relationship Id="rId14" Type="http://schemas.openxmlformats.org/officeDocument/2006/relationships/image" Target="../media/image125.wmf"/><Relationship Id="rId22" Type="http://schemas.openxmlformats.org/officeDocument/2006/relationships/oleObject" Target="../embeddings/oleObject11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3.png"/><Relationship Id="rId4" Type="http://schemas.openxmlformats.org/officeDocument/2006/relationships/image" Target="../media/image13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wmf"/><Relationship Id="rId18" Type="http://schemas.openxmlformats.org/officeDocument/2006/relationships/oleObject" Target="../embeddings/oleObject8.bin"/><Relationship Id="rId26" Type="http://schemas.openxmlformats.org/officeDocument/2006/relationships/oleObject" Target="../embeddings/oleObject12.bin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11.wmf"/><Relationship Id="rId7" Type="http://schemas.openxmlformats.org/officeDocument/2006/relationships/image" Target="../media/image4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9.wmf"/><Relationship Id="rId25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29" Type="http://schemas.openxmlformats.org/officeDocument/2006/relationships/image" Target="../media/image15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24" Type="http://schemas.openxmlformats.org/officeDocument/2006/relationships/oleObject" Target="../embeddings/oleObject11.bin"/><Relationship Id="rId5" Type="http://schemas.openxmlformats.org/officeDocument/2006/relationships/image" Target="../media/image18.png"/><Relationship Id="rId15" Type="http://schemas.openxmlformats.org/officeDocument/2006/relationships/image" Target="../media/image8.wmf"/><Relationship Id="rId23" Type="http://schemas.openxmlformats.org/officeDocument/2006/relationships/image" Target="../media/image12.wmf"/><Relationship Id="rId28" Type="http://schemas.openxmlformats.org/officeDocument/2006/relationships/oleObject" Target="../embeddings/oleObject13.bin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10.wmf"/><Relationship Id="rId31" Type="http://schemas.openxmlformats.org/officeDocument/2006/relationships/image" Target="../media/image16.wmf"/><Relationship Id="rId4" Type="http://schemas.openxmlformats.org/officeDocument/2006/relationships/image" Target="../media/image17.png"/><Relationship Id="rId9" Type="http://schemas.openxmlformats.org/officeDocument/2006/relationships/image" Target="../media/image5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Relationship Id="rId27" Type="http://schemas.openxmlformats.org/officeDocument/2006/relationships/image" Target="../media/image14.wmf"/><Relationship Id="rId30" Type="http://schemas.openxmlformats.org/officeDocument/2006/relationships/oleObject" Target="../embeddings/oleObject1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image" Target="../media/image23.wmf"/><Relationship Id="rId18" Type="http://schemas.openxmlformats.org/officeDocument/2006/relationships/image" Target="../media/image30.png"/><Relationship Id="rId26" Type="http://schemas.openxmlformats.org/officeDocument/2006/relationships/image" Target="../media/image29.wmf"/><Relationship Id="rId3" Type="http://schemas.openxmlformats.org/officeDocument/2006/relationships/notesSlide" Target="../notesSlides/notesSlide2.xml"/><Relationship Id="rId21" Type="http://schemas.openxmlformats.org/officeDocument/2006/relationships/oleObject" Target="../embeddings/oleObject23.bin"/><Relationship Id="rId7" Type="http://schemas.openxmlformats.org/officeDocument/2006/relationships/image" Target="../media/image20.wmf"/><Relationship Id="rId12" Type="http://schemas.openxmlformats.org/officeDocument/2006/relationships/oleObject" Target="../embeddings/oleObject19.bin"/><Relationship Id="rId17" Type="http://schemas.openxmlformats.org/officeDocument/2006/relationships/image" Target="../media/image25.wmf"/><Relationship Id="rId25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1.bin"/><Relationship Id="rId20" Type="http://schemas.openxmlformats.org/officeDocument/2006/relationships/image" Target="../media/image26.wmf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22.wmf"/><Relationship Id="rId24" Type="http://schemas.openxmlformats.org/officeDocument/2006/relationships/image" Target="../media/image28.wmf"/><Relationship Id="rId5" Type="http://schemas.openxmlformats.org/officeDocument/2006/relationships/image" Target="../media/image19.wmf"/><Relationship Id="rId15" Type="http://schemas.openxmlformats.org/officeDocument/2006/relationships/image" Target="../media/image24.wmf"/><Relationship Id="rId23" Type="http://schemas.openxmlformats.org/officeDocument/2006/relationships/oleObject" Target="../embeddings/oleObject24.bin"/><Relationship Id="rId28" Type="http://schemas.openxmlformats.org/officeDocument/2006/relationships/image" Target="../media/image31.png"/><Relationship Id="rId10" Type="http://schemas.openxmlformats.org/officeDocument/2006/relationships/oleObject" Target="../embeddings/oleObject18.bin"/><Relationship Id="rId19" Type="http://schemas.openxmlformats.org/officeDocument/2006/relationships/oleObject" Target="../embeddings/oleObject22.bin"/><Relationship Id="rId4" Type="http://schemas.openxmlformats.org/officeDocument/2006/relationships/oleObject" Target="../embeddings/oleObject15.bin"/><Relationship Id="rId9" Type="http://schemas.openxmlformats.org/officeDocument/2006/relationships/image" Target="../media/image21.wmf"/><Relationship Id="rId14" Type="http://schemas.openxmlformats.org/officeDocument/2006/relationships/oleObject" Target="../embeddings/oleObject20.bin"/><Relationship Id="rId22" Type="http://schemas.openxmlformats.org/officeDocument/2006/relationships/image" Target="../media/image27.wmf"/><Relationship Id="rId27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image" Target="../media/image35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32.wmf"/><Relationship Id="rId12" Type="http://schemas.openxmlformats.org/officeDocument/2006/relationships/oleObject" Target="../embeddings/oleObject29.bin"/><Relationship Id="rId17" Type="http://schemas.openxmlformats.org/officeDocument/2006/relationships/image" Target="../media/image3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1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34.wmf"/><Relationship Id="rId5" Type="http://schemas.openxmlformats.org/officeDocument/2006/relationships/image" Target="../media/image38.png"/><Relationship Id="rId15" Type="http://schemas.openxmlformats.org/officeDocument/2006/relationships/image" Target="../media/image36.wmf"/><Relationship Id="rId10" Type="http://schemas.openxmlformats.org/officeDocument/2006/relationships/oleObject" Target="../embeddings/oleObject28.bin"/><Relationship Id="rId4" Type="http://schemas.openxmlformats.org/officeDocument/2006/relationships/image" Target="../media/image17.png"/><Relationship Id="rId9" Type="http://schemas.openxmlformats.org/officeDocument/2006/relationships/image" Target="../media/image33.wmf"/><Relationship Id="rId14" Type="http://schemas.openxmlformats.org/officeDocument/2006/relationships/oleObject" Target="../embeddings/oleObject30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13" Type="http://schemas.openxmlformats.org/officeDocument/2006/relationships/oleObject" Target="../embeddings/oleObject35.bin"/><Relationship Id="rId18" Type="http://schemas.openxmlformats.org/officeDocument/2006/relationships/image" Target="../media/image44.wmf"/><Relationship Id="rId3" Type="http://schemas.openxmlformats.org/officeDocument/2006/relationships/notesSlide" Target="../notesSlides/notesSlide4.xml"/><Relationship Id="rId21" Type="http://schemas.openxmlformats.org/officeDocument/2006/relationships/oleObject" Target="../embeddings/oleObject39.bin"/><Relationship Id="rId7" Type="http://schemas.openxmlformats.org/officeDocument/2006/relationships/image" Target="../media/image39.wmf"/><Relationship Id="rId12" Type="http://schemas.openxmlformats.org/officeDocument/2006/relationships/image" Target="../media/image48.png"/><Relationship Id="rId17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3.wmf"/><Relationship Id="rId20" Type="http://schemas.openxmlformats.org/officeDocument/2006/relationships/image" Target="../media/image45.wmf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2.bin"/><Relationship Id="rId11" Type="http://schemas.openxmlformats.org/officeDocument/2006/relationships/image" Target="../media/image41.wmf"/><Relationship Id="rId24" Type="http://schemas.openxmlformats.org/officeDocument/2006/relationships/image" Target="../media/image47.wmf"/><Relationship Id="rId5" Type="http://schemas.openxmlformats.org/officeDocument/2006/relationships/image" Target="../media/image38.png"/><Relationship Id="rId15" Type="http://schemas.openxmlformats.org/officeDocument/2006/relationships/oleObject" Target="../embeddings/oleObject36.bin"/><Relationship Id="rId23" Type="http://schemas.openxmlformats.org/officeDocument/2006/relationships/oleObject" Target="../embeddings/oleObject40.bin"/><Relationship Id="rId10" Type="http://schemas.openxmlformats.org/officeDocument/2006/relationships/oleObject" Target="../embeddings/oleObject34.bin"/><Relationship Id="rId19" Type="http://schemas.openxmlformats.org/officeDocument/2006/relationships/oleObject" Target="../embeddings/oleObject38.bin"/><Relationship Id="rId4" Type="http://schemas.openxmlformats.org/officeDocument/2006/relationships/image" Target="../media/image17.png"/><Relationship Id="rId9" Type="http://schemas.openxmlformats.org/officeDocument/2006/relationships/image" Target="../media/image40.wmf"/><Relationship Id="rId14" Type="http://schemas.openxmlformats.org/officeDocument/2006/relationships/image" Target="../media/image42.wmf"/><Relationship Id="rId22" Type="http://schemas.openxmlformats.org/officeDocument/2006/relationships/image" Target="../media/image4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13" Type="http://schemas.openxmlformats.org/officeDocument/2006/relationships/image" Target="../media/image52.wmf"/><Relationship Id="rId18" Type="http://schemas.openxmlformats.org/officeDocument/2006/relationships/oleObject" Target="../embeddings/oleObject46.bin"/><Relationship Id="rId26" Type="http://schemas.openxmlformats.org/officeDocument/2006/relationships/oleObject" Target="../embeddings/oleObject50.bin"/><Relationship Id="rId3" Type="http://schemas.openxmlformats.org/officeDocument/2006/relationships/image" Target="../media/image17.png"/><Relationship Id="rId21" Type="http://schemas.openxmlformats.org/officeDocument/2006/relationships/image" Target="../media/image55.wmf"/><Relationship Id="rId34" Type="http://schemas.openxmlformats.org/officeDocument/2006/relationships/oleObject" Target="../embeddings/oleObject54.bin"/><Relationship Id="rId7" Type="http://schemas.openxmlformats.org/officeDocument/2006/relationships/image" Target="../media/image49.wmf"/><Relationship Id="rId12" Type="http://schemas.openxmlformats.org/officeDocument/2006/relationships/oleObject" Target="../embeddings/oleObject44.bin"/><Relationship Id="rId17" Type="http://schemas.openxmlformats.org/officeDocument/2006/relationships/image" Target="../media/image53.wmf"/><Relationship Id="rId25" Type="http://schemas.openxmlformats.org/officeDocument/2006/relationships/image" Target="../media/image57.wmf"/><Relationship Id="rId33" Type="http://schemas.openxmlformats.org/officeDocument/2006/relationships/image" Target="../media/image61.wmf"/><Relationship Id="rId38" Type="http://schemas.openxmlformats.org/officeDocument/2006/relationships/image" Target="../media/image65.png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5.bin"/><Relationship Id="rId20" Type="http://schemas.openxmlformats.org/officeDocument/2006/relationships/oleObject" Target="../embeddings/oleObject47.bin"/><Relationship Id="rId29" Type="http://schemas.openxmlformats.org/officeDocument/2006/relationships/image" Target="../media/image59.wmf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1.bin"/><Relationship Id="rId11" Type="http://schemas.openxmlformats.org/officeDocument/2006/relationships/image" Target="../media/image51.wmf"/><Relationship Id="rId24" Type="http://schemas.openxmlformats.org/officeDocument/2006/relationships/oleObject" Target="../embeddings/oleObject49.bin"/><Relationship Id="rId32" Type="http://schemas.openxmlformats.org/officeDocument/2006/relationships/oleObject" Target="../embeddings/oleObject53.bin"/><Relationship Id="rId37" Type="http://schemas.openxmlformats.org/officeDocument/2006/relationships/image" Target="../media/image63.wmf"/><Relationship Id="rId5" Type="http://schemas.openxmlformats.org/officeDocument/2006/relationships/image" Target="../media/image52.png"/><Relationship Id="rId15" Type="http://schemas.openxmlformats.org/officeDocument/2006/relationships/image" Target="../media/image54.png"/><Relationship Id="rId23" Type="http://schemas.openxmlformats.org/officeDocument/2006/relationships/image" Target="../media/image56.wmf"/><Relationship Id="rId28" Type="http://schemas.openxmlformats.org/officeDocument/2006/relationships/oleObject" Target="../embeddings/oleObject51.bin"/><Relationship Id="rId36" Type="http://schemas.openxmlformats.org/officeDocument/2006/relationships/oleObject" Target="../embeddings/oleObject55.bin"/><Relationship Id="rId10" Type="http://schemas.openxmlformats.org/officeDocument/2006/relationships/oleObject" Target="../embeddings/oleObject43.bin"/><Relationship Id="rId19" Type="http://schemas.openxmlformats.org/officeDocument/2006/relationships/image" Target="../media/image54.wmf"/><Relationship Id="rId31" Type="http://schemas.openxmlformats.org/officeDocument/2006/relationships/image" Target="../media/image60.wmf"/><Relationship Id="rId4" Type="http://schemas.openxmlformats.org/officeDocument/2006/relationships/image" Target="../media/image64.png"/><Relationship Id="rId9" Type="http://schemas.openxmlformats.org/officeDocument/2006/relationships/image" Target="../media/image50.wmf"/><Relationship Id="rId14" Type="http://schemas.openxmlformats.org/officeDocument/2006/relationships/image" Target="../media/image63.png"/><Relationship Id="rId22" Type="http://schemas.openxmlformats.org/officeDocument/2006/relationships/oleObject" Target="../embeddings/oleObject48.bin"/><Relationship Id="rId27" Type="http://schemas.openxmlformats.org/officeDocument/2006/relationships/image" Target="../media/image58.wmf"/><Relationship Id="rId30" Type="http://schemas.openxmlformats.org/officeDocument/2006/relationships/oleObject" Target="../embeddings/oleObject52.bin"/><Relationship Id="rId35" Type="http://schemas.openxmlformats.org/officeDocument/2006/relationships/image" Target="../media/image6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13" Type="http://schemas.openxmlformats.org/officeDocument/2006/relationships/oleObject" Target="../embeddings/oleObject58.bin"/><Relationship Id="rId18" Type="http://schemas.openxmlformats.org/officeDocument/2006/relationships/oleObject" Target="../embeddings/oleObject60.bin"/><Relationship Id="rId26" Type="http://schemas.openxmlformats.org/officeDocument/2006/relationships/oleObject" Target="../embeddings/oleObject64.bin"/><Relationship Id="rId3" Type="http://schemas.openxmlformats.org/officeDocument/2006/relationships/notesSlide" Target="../notesSlides/notesSlide5.xml"/><Relationship Id="rId21" Type="http://schemas.openxmlformats.org/officeDocument/2006/relationships/image" Target="../media/image71.wmf"/><Relationship Id="rId7" Type="http://schemas.openxmlformats.org/officeDocument/2006/relationships/oleObject" Target="../embeddings/oleObject56.bin"/><Relationship Id="rId12" Type="http://schemas.openxmlformats.org/officeDocument/2006/relationships/image" Target="../media/image68.png"/><Relationship Id="rId17" Type="http://schemas.openxmlformats.org/officeDocument/2006/relationships/image" Target="../media/image69.wmf"/><Relationship Id="rId25" Type="http://schemas.openxmlformats.org/officeDocument/2006/relationships/image" Target="../media/image7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9.bin"/><Relationship Id="rId20" Type="http://schemas.openxmlformats.org/officeDocument/2006/relationships/oleObject" Target="../embeddings/oleObject61.bin"/><Relationship Id="rId29" Type="http://schemas.openxmlformats.org/officeDocument/2006/relationships/image" Target="../media/image75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52.png"/><Relationship Id="rId11" Type="http://schemas.openxmlformats.org/officeDocument/2006/relationships/image" Target="../media/image67.png"/><Relationship Id="rId24" Type="http://schemas.openxmlformats.org/officeDocument/2006/relationships/oleObject" Target="../embeddings/oleObject63.bin"/><Relationship Id="rId32" Type="http://schemas.openxmlformats.org/officeDocument/2006/relationships/image" Target="../media/image53.png"/><Relationship Id="rId5" Type="http://schemas.openxmlformats.org/officeDocument/2006/relationships/image" Target="../media/image64.png"/><Relationship Id="rId15" Type="http://schemas.openxmlformats.org/officeDocument/2006/relationships/image" Target="../media/image69.png"/><Relationship Id="rId23" Type="http://schemas.openxmlformats.org/officeDocument/2006/relationships/image" Target="../media/image72.wmf"/><Relationship Id="rId28" Type="http://schemas.openxmlformats.org/officeDocument/2006/relationships/oleObject" Target="../embeddings/oleObject65.bin"/><Relationship Id="rId10" Type="http://schemas.openxmlformats.org/officeDocument/2006/relationships/image" Target="../media/image67.wmf"/><Relationship Id="rId19" Type="http://schemas.openxmlformats.org/officeDocument/2006/relationships/image" Target="../media/image70.wmf"/><Relationship Id="rId31" Type="http://schemas.openxmlformats.org/officeDocument/2006/relationships/image" Target="../media/image76.wmf"/><Relationship Id="rId4" Type="http://schemas.openxmlformats.org/officeDocument/2006/relationships/image" Target="../media/image17.png"/><Relationship Id="rId9" Type="http://schemas.openxmlformats.org/officeDocument/2006/relationships/oleObject" Target="../embeddings/oleObject57.bin"/><Relationship Id="rId14" Type="http://schemas.openxmlformats.org/officeDocument/2006/relationships/image" Target="../media/image68.wmf"/><Relationship Id="rId22" Type="http://schemas.openxmlformats.org/officeDocument/2006/relationships/oleObject" Target="../embeddings/oleObject62.bin"/><Relationship Id="rId27" Type="http://schemas.openxmlformats.org/officeDocument/2006/relationships/image" Target="../media/image74.wmf"/><Relationship Id="rId30" Type="http://schemas.openxmlformats.org/officeDocument/2006/relationships/oleObject" Target="../embeddings/oleObject66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7.bin"/><Relationship Id="rId13" Type="http://schemas.openxmlformats.org/officeDocument/2006/relationships/image" Target="../media/image79.wmf"/><Relationship Id="rId18" Type="http://schemas.openxmlformats.org/officeDocument/2006/relationships/oleObject" Target="../embeddings/oleObject71.bin"/><Relationship Id="rId26" Type="http://schemas.openxmlformats.org/officeDocument/2006/relationships/image" Target="../media/image84.wmf"/><Relationship Id="rId3" Type="http://schemas.openxmlformats.org/officeDocument/2006/relationships/notesSlide" Target="../notesSlides/notesSlide6.xml"/><Relationship Id="rId21" Type="http://schemas.openxmlformats.org/officeDocument/2006/relationships/oleObject" Target="../embeddings/oleObject72.bin"/><Relationship Id="rId7" Type="http://schemas.openxmlformats.org/officeDocument/2006/relationships/image" Target="../media/image880.png"/><Relationship Id="rId12" Type="http://schemas.openxmlformats.org/officeDocument/2006/relationships/oleObject" Target="../embeddings/oleObject69.bin"/><Relationship Id="rId17" Type="http://schemas.openxmlformats.org/officeDocument/2006/relationships/image" Target="../media/image90.png"/><Relationship Id="rId25" Type="http://schemas.openxmlformats.org/officeDocument/2006/relationships/oleObject" Target="../embeddings/oleObject74.bin"/><Relationship Id="rId33" Type="http://schemas.openxmlformats.org/officeDocument/2006/relationships/image" Target="../media/image9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9.png"/><Relationship Id="rId20" Type="http://schemas.openxmlformats.org/officeDocument/2006/relationships/image" Target="../media/image91.png"/><Relationship Id="rId29" Type="http://schemas.openxmlformats.org/officeDocument/2006/relationships/image" Target="../media/image85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88.png"/><Relationship Id="rId11" Type="http://schemas.openxmlformats.org/officeDocument/2006/relationships/image" Target="../media/image78.wmf"/><Relationship Id="rId24" Type="http://schemas.openxmlformats.org/officeDocument/2006/relationships/image" Target="../media/image83.wmf"/><Relationship Id="rId32" Type="http://schemas.openxmlformats.org/officeDocument/2006/relationships/image" Target="../media/image93.png"/><Relationship Id="rId5" Type="http://schemas.openxmlformats.org/officeDocument/2006/relationships/image" Target="../media/image87.png"/><Relationship Id="rId15" Type="http://schemas.openxmlformats.org/officeDocument/2006/relationships/image" Target="../media/image80.wmf"/><Relationship Id="rId23" Type="http://schemas.openxmlformats.org/officeDocument/2006/relationships/oleObject" Target="../embeddings/oleObject73.bin"/><Relationship Id="rId28" Type="http://schemas.openxmlformats.org/officeDocument/2006/relationships/oleObject" Target="../embeddings/oleObject75.bin"/><Relationship Id="rId10" Type="http://schemas.openxmlformats.org/officeDocument/2006/relationships/oleObject" Target="../embeddings/oleObject68.bin"/><Relationship Id="rId19" Type="http://schemas.openxmlformats.org/officeDocument/2006/relationships/image" Target="../media/image81.wmf"/><Relationship Id="rId31" Type="http://schemas.openxmlformats.org/officeDocument/2006/relationships/image" Target="../media/image86.wmf"/><Relationship Id="rId4" Type="http://schemas.openxmlformats.org/officeDocument/2006/relationships/image" Target="../media/image17.png"/><Relationship Id="rId9" Type="http://schemas.openxmlformats.org/officeDocument/2006/relationships/image" Target="../media/image77.wmf"/><Relationship Id="rId14" Type="http://schemas.openxmlformats.org/officeDocument/2006/relationships/oleObject" Target="../embeddings/oleObject70.bin"/><Relationship Id="rId22" Type="http://schemas.openxmlformats.org/officeDocument/2006/relationships/image" Target="../media/image82.wmf"/><Relationship Id="rId27" Type="http://schemas.openxmlformats.org/officeDocument/2006/relationships/image" Target="../media/image92.png"/><Relationship Id="rId30" Type="http://schemas.openxmlformats.org/officeDocument/2006/relationships/oleObject" Target="../embeddings/oleObject7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wmf"/><Relationship Id="rId13" Type="http://schemas.openxmlformats.org/officeDocument/2006/relationships/image" Target="../media/image91.wmf"/><Relationship Id="rId18" Type="http://schemas.openxmlformats.org/officeDocument/2006/relationships/oleObject" Target="../embeddings/oleObject81.bin"/><Relationship Id="rId26" Type="http://schemas.openxmlformats.org/officeDocument/2006/relationships/image" Target="../media/image96.wmf"/><Relationship Id="rId3" Type="http://schemas.openxmlformats.org/officeDocument/2006/relationships/notesSlide" Target="../notesSlides/notesSlide7.xml"/><Relationship Id="rId21" Type="http://schemas.openxmlformats.org/officeDocument/2006/relationships/image" Target="../media/image94.wmf"/><Relationship Id="rId7" Type="http://schemas.openxmlformats.org/officeDocument/2006/relationships/oleObject" Target="../embeddings/oleObject77.bin"/><Relationship Id="rId12" Type="http://schemas.openxmlformats.org/officeDocument/2006/relationships/oleObject" Target="../embeddings/oleObject79.bin"/><Relationship Id="rId17" Type="http://schemas.openxmlformats.org/officeDocument/2006/relationships/image" Target="../media/image92.wmf"/><Relationship Id="rId25" Type="http://schemas.openxmlformats.org/officeDocument/2006/relationships/oleObject" Target="../embeddings/oleObject84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0.bin"/><Relationship Id="rId20" Type="http://schemas.openxmlformats.org/officeDocument/2006/relationships/oleObject" Target="../embeddings/oleObject82.bin"/><Relationship Id="rId29" Type="http://schemas.openxmlformats.org/officeDocument/2006/relationships/oleObject" Target="../embeddings/oleObject86.bin"/><Relationship Id="rId1" Type="http://schemas.openxmlformats.org/officeDocument/2006/relationships/vmlDrawing" Target="../drawings/vmlDrawing9.vml"/><Relationship Id="rId6" Type="http://schemas.openxmlformats.org/officeDocument/2006/relationships/image" Target="../media/image106.png"/><Relationship Id="rId11" Type="http://schemas.openxmlformats.org/officeDocument/2006/relationships/image" Target="../media/image107.png"/><Relationship Id="rId24" Type="http://schemas.openxmlformats.org/officeDocument/2006/relationships/image" Target="../media/image95.wmf"/><Relationship Id="rId32" Type="http://schemas.openxmlformats.org/officeDocument/2006/relationships/image" Target="../media/image99.wmf"/><Relationship Id="rId5" Type="http://schemas.openxmlformats.org/officeDocument/2006/relationships/image" Target="../media/image87.png"/><Relationship Id="rId15" Type="http://schemas.openxmlformats.org/officeDocument/2006/relationships/image" Target="../media/image109.png"/><Relationship Id="rId23" Type="http://schemas.openxmlformats.org/officeDocument/2006/relationships/oleObject" Target="../embeddings/oleObject83.bin"/><Relationship Id="rId28" Type="http://schemas.openxmlformats.org/officeDocument/2006/relationships/image" Target="../media/image97.wmf"/><Relationship Id="rId10" Type="http://schemas.openxmlformats.org/officeDocument/2006/relationships/image" Target="../media/image90.wmf"/><Relationship Id="rId19" Type="http://schemas.openxmlformats.org/officeDocument/2006/relationships/image" Target="../media/image93.wmf"/><Relationship Id="rId31" Type="http://schemas.openxmlformats.org/officeDocument/2006/relationships/oleObject" Target="../embeddings/oleObject87.bin"/><Relationship Id="rId4" Type="http://schemas.openxmlformats.org/officeDocument/2006/relationships/image" Target="../media/image17.png"/><Relationship Id="rId9" Type="http://schemas.openxmlformats.org/officeDocument/2006/relationships/oleObject" Target="../embeddings/oleObject78.bin"/><Relationship Id="rId14" Type="http://schemas.openxmlformats.org/officeDocument/2006/relationships/image" Target="../media/image108.png"/><Relationship Id="rId22" Type="http://schemas.openxmlformats.org/officeDocument/2006/relationships/image" Target="../media/image110.png"/><Relationship Id="rId27" Type="http://schemas.openxmlformats.org/officeDocument/2006/relationships/oleObject" Target="../embeddings/oleObject85.bin"/><Relationship Id="rId30" Type="http://schemas.openxmlformats.org/officeDocument/2006/relationships/image" Target="../media/image9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409700"/>
            <a:ext cx="66294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§2. BÀI TẬP</a:t>
            </a:r>
          </a:p>
          <a:p>
            <a:pPr algn="ctr"/>
            <a:r>
              <a:rPr lang="en-US" sz="6600" b="1" i="1" dirty="0" smtClean="0">
                <a:solidFill>
                  <a:srgbClr val="0070C0"/>
                </a:solidFill>
                <a:latin typeface="Umbra" pitchFamily="18" charset="0"/>
                <a:ea typeface="Umbra" pitchFamily="18" charset="0"/>
                <a:cs typeface="Umbra" pitchFamily="18" charset="0"/>
              </a:rPr>
              <a:t>DÃY SỐ</a:t>
            </a:r>
            <a:endParaRPr lang="en-US" sz="6600" b="1" i="1" dirty="0">
              <a:solidFill>
                <a:srgbClr val="0070C0"/>
              </a:solidFill>
              <a:latin typeface="Umbra" pitchFamily="18" charset="0"/>
              <a:ea typeface="Umbra" pitchFamily="18" charset="0"/>
              <a:cs typeface="Umbra" pitchFamily="18" charset="0"/>
            </a:endParaRPr>
          </a:p>
        </p:txBody>
      </p:sp>
      <p:pic>
        <p:nvPicPr>
          <p:cNvPr id="3" name="Picture 4" descr="hibiscus02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389439"/>
            <a:ext cx="2428913" cy="136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Objec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240238342"/>
              </p:ext>
            </p:extLst>
          </p:nvPr>
        </p:nvGraphicFramePr>
        <p:xfrm>
          <a:off x="7086600" y="3863975"/>
          <a:ext cx="2000250" cy="1831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Clip" r:id="rId4" imgW="1999793" imgH="1831543" progId="MS_ClipArt_Gallery.2">
                  <p:embed/>
                </p:oleObj>
              </mc:Choice>
              <mc:Fallback>
                <p:oleObj name="Clip" r:id="rId4" imgW="1999793" imgH="1831543" progId="MS_ClipArt_Gallery.2">
                  <p:embed/>
                  <p:pic>
                    <p:nvPicPr>
                      <p:cNvPr id="0" name="Content Placeholder 1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3863975"/>
                        <a:ext cx="2000250" cy="18319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702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76200" y="92738"/>
            <a:ext cx="8991600" cy="1748762"/>
          </a:xfrm>
          <a:prstGeom prst="roundRect">
            <a:avLst>
              <a:gd name="adj" fmla="val 652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52400" y="148169"/>
            <a:ext cx="8839200" cy="11077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1295400" y="157818"/>
            <a:ext cx="0" cy="1599016"/>
          </a:xfrm>
          <a:prstGeom prst="line">
            <a:avLst/>
          </a:prstGeom>
          <a:ln w="57150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371600" y="115655"/>
            <a:ext cx="76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>
                <a:latin typeface="Arial" pitchFamily="34" charset="0"/>
                <a:cs typeface="Arial" pitchFamily="34" charset="0"/>
              </a:rPr>
              <a:t>Cho dãy số sau. Khi đó số hạng thứ 5 của dãy u</a:t>
            </a:r>
            <a:r>
              <a:rPr lang="vi-VN" sz="2000" baseline="-25000">
                <a:latin typeface="Arial" pitchFamily="34" charset="0"/>
                <a:cs typeface="Arial" pitchFamily="34" charset="0"/>
              </a:rPr>
              <a:t>n</a:t>
            </a:r>
            <a:r>
              <a:rPr lang="vi-VN" sz="2000">
                <a:latin typeface="Arial" pitchFamily="34" charset="0"/>
                <a:cs typeface="Arial" pitchFamily="34" charset="0"/>
              </a:rPr>
              <a:t> là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:</a:t>
            </a:r>
            <a:endParaRPr lang="vi-VN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371600" y="2291291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Ta có :</a:t>
            </a:r>
            <a:endParaRPr lang="vi-VN" sz="200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5145181"/>
              </p:ext>
            </p:extLst>
          </p:nvPr>
        </p:nvGraphicFramePr>
        <p:xfrm>
          <a:off x="2895600" y="524216"/>
          <a:ext cx="1809750" cy="92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4" name="Equation" r:id="rId4" imgW="1054080" imgH="482400" progId="Equation.DSMT4">
                  <p:embed/>
                </p:oleObj>
              </mc:Choice>
              <mc:Fallback>
                <p:oleObj name="Equation" r:id="rId4" imgW="105408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524216"/>
                        <a:ext cx="1809750" cy="922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6164648"/>
              </p:ext>
            </p:extLst>
          </p:nvPr>
        </p:nvGraphicFramePr>
        <p:xfrm>
          <a:off x="2362200" y="3307291"/>
          <a:ext cx="1092200" cy="453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5" name="Equation" r:id="rId6" imgW="622080" imgH="228600" progId="Equation.DSMT4">
                  <p:embed/>
                </p:oleObj>
              </mc:Choice>
              <mc:Fallback>
                <p:oleObj name="Equation" r:id="rId6" imgW="6220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3307291"/>
                        <a:ext cx="1092200" cy="4533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5067187"/>
              </p:ext>
            </p:extLst>
          </p:nvPr>
        </p:nvGraphicFramePr>
        <p:xfrm>
          <a:off x="2772464" y="2274601"/>
          <a:ext cx="1243013" cy="92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6" name="Equation" r:id="rId8" imgW="723600" imgH="482400" progId="Equation.DSMT4">
                  <p:embed/>
                </p:oleObj>
              </mc:Choice>
              <mc:Fallback>
                <p:oleObj name="Equation" r:id="rId8" imgW="72360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2464" y="2274601"/>
                        <a:ext cx="1243013" cy="922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8220911"/>
              </p:ext>
            </p:extLst>
          </p:nvPr>
        </p:nvGraphicFramePr>
        <p:xfrm>
          <a:off x="2655891" y="3899958"/>
          <a:ext cx="936625" cy="453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7" name="Equation" r:id="rId10" imgW="533160" imgH="228600" progId="Equation.DSMT4">
                  <p:embed/>
                </p:oleObj>
              </mc:Choice>
              <mc:Fallback>
                <p:oleObj name="Equation" r:id="rId10" imgW="5331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5891" y="3899958"/>
                        <a:ext cx="936625" cy="4533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4265405"/>
              </p:ext>
            </p:extLst>
          </p:nvPr>
        </p:nvGraphicFramePr>
        <p:xfrm>
          <a:off x="2655888" y="4492624"/>
          <a:ext cx="914400" cy="453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8" name="Equation" r:id="rId12" imgW="520560" imgH="228600" progId="Equation.DSMT4">
                  <p:embed/>
                </p:oleObj>
              </mc:Choice>
              <mc:Fallback>
                <p:oleObj name="Equation" r:id="rId12" imgW="5205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5888" y="4492624"/>
                        <a:ext cx="914400" cy="4533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5657653"/>
              </p:ext>
            </p:extLst>
          </p:nvPr>
        </p:nvGraphicFramePr>
        <p:xfrm>
          <a:off x="2655891" y="5027085"/>
          <a:ext cx="936625" cy="4550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9" name="Equation" r:id="rId14" imgW="533160" imgH="228600" progId="Equation.DSMT4">
                  <p:embed/>
                </p:oleObj>
              </mc:Choice>
              <mc:Fallback>
                <p:oleObj name="Equation" r:id="rId14" imgW="5331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5891" y="5027085"/>
                        <a:ext cx="936625" cy="4550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2709890"/>
              </p:ext>
            </p:extLst>
          </p:nvPr>
        </p:nvGraphicFramePr>
        <p:xfrm>
          <a:off x="3621090" y="5050013"/>
          <a:ext cx="1560513" cy="3545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0" name="Equation" r:id="rId16" imgW="888840" imgH="177480" progId="Equation.DSMT4">
                  <p:embed/>
                </p:oleObj>
              </mc:Choice>
              <mc:Fallback>
                <p:oleObj name="Equation" r:id="rId16" imgW="8888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1090" y="5050013"/>
                        <a:ext cx="1560513" cy="3545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8" name="Group 47"/>
          <p:cNvGrpSpPr/>
          <p:nvPr/>
        </p:nvGrpSpPr>
        <p:grpSpPr>
          <a:xfrm>
            <a:off x="152400" y="200661"/>
            <a:ext cx="963397" cy="1070441"/>
            <a:chOff x="3886658" y="270359"/>
            <a:chExt cx="963397" cy="963397"/>
          </a:xfrm>
        </p:grpSpPr>
        <p:pic>
          <p:nvPicPr>
            <p:cNvPr id="49" name="Picture 3"/>
            <p:cNvPicPr>
              <a:picLocks noChangeAspect="1" noChangeArrowheads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86658" y="270359"/>
              <a:ext cx="963397" cy="9633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0" name="Picture 49"/>
            <p:cNvPicPr>
              <a:picLocks noChangeAspect="1"/>
            </p:cNvPicPr>
            <p:nvPr/>
          </p:nvPicPr>
          <p:blipFill rotWithShape="1"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632" t="28725" r="43167" b="42551"/>
            <a:stretch/>
          </p:blipFill>
          <p:spPr>
            <a:xfrm>
              <a:off x="4150766" y="434813"/>
              <a:ext cx="497434" cy="607569"/>
            </a:xfrm>
            <a:prstGeom prst="rect">
              <a:avLst/>
            </a:prstGeom>
          </p:spPr>
        </p:pic>
      </p:grpSp>
      <p:sp>
        <p:nvSpPr>
          <p:cNvPr id="52" name="TextBox 51"/>
          <p:cNvSpPr txBox="1"/>
          <p:nvPr/>
        </p:nvSpPr>
        <p:spPr>
          <a:xfrm>
            <a:off x="1447800" y="1389878"/>
            <a:ext cx="76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smtClean="0">
                <a:latin typeface="Arial" pitchFamily="34" charset="0"/>
                <a:cs typeface="Arial" pitchFamily="34" charset="0"/>
              </a:rPr>
              <a:t>A.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 		</a:t>
            </a:r>
            <a:r>
              <a:rPr lang="en-US" sz="2000" b="1">
                <a:latin typeface="Arial" pitchFamily="34" charset="0"/>
                <a:cs typeface="Arial" pitchFamily="34" charset="0"/>
              </a:rPr>
              <a:t>B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. 		</a:t>
            </a:r>
            <a:r>
              <a:rPr lang="en-US" sz="2000" b="1">
                <a:latin typeface="Arial" pitchFamily="34" charset="0"/>
                <a:cs typeface="Arial" pitchFamily="34" charset="0"/>
              </a:rPr>
              <a:t>C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. 		</a:t>
            </a:r>
            <a:r>
              <a:rPr lang="en-US" sz="2000" b="1">
                <a:latin typeface="Arial" pitchFamily="34" charset="0"/>
                <a:cs typeface="Arial" pitchFamily="34" charset="0"/>
              </a:rPr>
              <a:t>D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.</a:t>
            </a:r>
            <a:endParaRPr lang="vi-VN" sz="200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2037829"/>
              </p:ext>
            </p:extLst>
          </p:nvPr>
        </p:nvGraphicFramePr>
        <p:xfrm>
          <a:off x="2057400" y="1418100"/>
          <a:ext cx="306388" cy="3404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1" name="Equation" r:id="rId20" imgW="177480" imgH="177480" progId="Equation.DSMT4">
                  <p:embed/>
                </p:oleObj>
              </mc:Choice>
              <mc:Fallback>
                <p:oleObj name="Equation" r:id="rId20" imgW="1774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418100"/>
                        <a:ext cx="306388" cy="3404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8846355"/>
              </p:ext>
            </p:extLst>
          </p:nvPr>
        </p:nvGraphicFramePr>
        <p:xfrm>
          <a:off x="3941763" y="1451614"/>
          <a:ext cx="349250" cy="3386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2" name="Equation" r:id="rId22" imgW="203040" imgH="177480" progId="Equation.DSMT4">
                  <p:embed/>
                </p:oleObj>
              </mc:Choice>
              <mc:Fallback>
                <p:oleObj name="Equation" r:id="rId22" imgW="2030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1763" y="1451614"/>
                        <a:ext cx="349250" cy="3386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0754254"/>
              </p:ext>
            </p:extLst>
          </p:nvPr>
        </p:nvGraphicFramePr>
        <p:xfrm>
          <a:off x="5791200" y="1446390"/>
          <a:ext cx="304800" cy="3404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3" name="Equation" r:id="rId24" imgW="177480" imgH="177480" progId="Equation.DSMT4">
                  <p:embed/>
                </p:oleObj>
              </mc:Choice>
              <mc:Fallback>
                <p:oleObj name="Equation" r:id="rId24" imgW="1774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1446390"/>
                        <a:ext cx="304800" cy="3404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5057373"/>
              </p:ext>
            </p:extLst>
          </p:nvPr>
        </p:nvGraphicFramePr>
        <p:xfrm>
          <a:off x="7848601" y="1446390"/>
          <a:ext cx="219075" cy="3404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4" name="Equation" r:id="rId26" imgW="126720" imgH="177480" progId="Equation.DSMT4">
                  <p:embed/>
                </p:oleObj>
              </mc:Choice>
              <mc:Fallback>
                <p:oleObj name="Equation" r:id="rId26" imgW="1267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1" y="1446390"/>
                        <a:ext cx="219075" cy="3404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Rectangle 56"/>
          <p:cNvSpPr/>
          <p:nvPr/>
        </p:nvSpPr>
        <p:spPr>
          <a:xfrm>
            <a:off x="2835859" y="1396933"/>
            <a:ext cx="1905000" cy="444567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90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5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76200" y="92738"/>
            <a:ext cx="8991600" cy="1748762"/>
          </a:xfrm>
          <a:prstGeom prst="roundRect">
            <a:avLst>
              <a:gd name="adj" fmla="val 652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52400" y="148169"/>
            <a:ext cx="8839200" cy="11077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1295400" y="157818"/>
            <a:ext cx="0" cy="1599016"/>
          </a:xfrm>
          <a:prstGeom prst="line">
            <a:avLst/>
          </a:prstGeom>
          <a:ln w="57150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371600" y="115655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>
                <a:latin typeface="Arial" pitchFamily="34" charset="0"/>
                <a:cs typeface="Arial" pitchFamily="34" charset="0"/>
              </a:rPr>
              <a:t>Cho dãy số sau. Khi đó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ông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thức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số </a:t>
            </a:r>
            <a:r>
              <a:rPr lang="vi-VN" sz="2000" dirty="0">
                <a:latin typeface="Arial" pitchFamily="34" charset="0"/>
                <a:cs typeface="Arial" pitchFamily="34" charset="0"/>
              </a:rPr>
              <a:t>hạng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tổng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quát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dirty="0">
                <a:latin typeface="Arial" pitchFamily="34" charset="0"/>
                <a:cs typeface="Arial" pitchFamily="34" charset="0"/>
              </a:rPr>
              <a:t>của dãy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vi-VN" sz="2000" baseline="-250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là:</a:t>
            </a:r>
            <a:endParaRPr lang="vi-VN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371600" y="2291291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Ta có :</a:t>
            </a:r>
            <a:endParaRPr lang="vi-VN" sz="200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0166449"/>
              </p:ext>
            </p:extLst>
          </p:nvPr>
        </p:nvGraphicFramePr>
        <p:xfrm>
          <a:off x="2111375" y="523875"/>
          <a:ext cx="3379788" cy="922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9" name="Equation" r:id="rId4" imgW="1968480" imgH="482400" progId="Equation.DSMT4">
                  <p:embed/>
                </p:oleObj>
              </mc:Choice>
              <mc:Fallback>
                <p:oleObj name="Equation" r:id="rId4" imgW="196848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1375" y="523875"/>
                        <a:ext cx="3379788" cy="922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8750453"/>
              </p:ext>
            </p:extLst>
          </p:nvPr>
        </p:nvGraphicFramePr>
        <p:xfrm>
          <a:off x="2428875" y="3332163"/>
          <a:ext cx="2295525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0" name="Equation" r:id="rId6" imgW="1307880" imgH="203040" progId="Equation.DSMT4">
                  <p:embed/>
                </p:oleObj>
              </mc:Choice>
              <mc:Fallback>
                <p:oleObj name="Equation" r:id="rId6" imgW="13078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75" y="3332163"/>
                        <a:ext cx="2295525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8428560"/>
              </p:ext>
            </p:extLst>
          </p:nvPr>
        </p:nvGraphicFramePr>
        <p:xfrm>
          <a:off x="2619375" y="2239963"/>
          <a:ext cx="2790825" cy="922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1" name="Equation" r:id="rId8" imgW="1625400" imgH="482400" progId="Equation.DSMT4">
                  <p:embed/>
                </p:oleObj>
              </mc:Choice>
              <mc:Fallback>
                <p:oleObj name="Equation" r:id="rId8" imgW="162540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9375" y="2239963"/>
                        <a:ext cx="2790825" cy="922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9368734"/>
              </p:ext>
            </p:extLst>
          </p:nvPr>
        </p:nvGraphicFramePr>
        <p:xfrm>
          <a:off x="2438400" y="3771900"/>
          <a:ext cx="1116013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2" name="Equation" r:id="rId10" imgW="634680" imgH="241200" progId="Equation.DSMT4">
                  <p:embed/>
                </p:oleObj>
              </mc:Choice>
              <mc:Fallback>
                <p:oleObj name="Equation" r:id="rId10" imgW="63468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3771900"/>
                        <a:ext cx="1116013" cy="48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9" name="Picture 3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00661"/>
            <a:ext cx="963397" cy="1070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2" name="TextBox 51"/>
          <p:cNvSpPr txBox="1"/>
          <p:nvPr/>
        </p:nvSpPr>
        <p:spPr>
          <a:xfrm>
            <a:off x="1447800" y="1389878"/>
            <a:ext cx="76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smtClean="0">
                <a:latin typeface="Arial" pitchFamily="34" charset="0"/>
                <a:cs typeface="Arial" pitchFamily="34" charset="0"/>
              </a:rPr>
              <a:t>A.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 		</a:t>
            </a:r>
            <a:r>
              <a:rPr lang="en-US" sz="2000" b="1">
                <a:latin typeface="Arial" pitchFamily="34" charset="0"/>
                <a:cs typeface="Arial" pitchFamily="34" charset="0"/>
              </a:rPr>
              <a:t>B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. 		</a:t>
            </a:r>
            <a:r>
              <a:rPr lang="en-US" sz="2000" b="1">
                <a:latin typeface="Arial" pitchFamily="34" charset="0"/>
                <a:cs typeface="Arial" pitchFamily="34" charset="0"/>
              </a:rPr>
              <a:t>C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. 		</a:t>
            </a:r>
            <a:r>
              <a:rPr lang="en-US" sz="2000" b="1">
                <a:latin typeface="Arial" pitchFamily="34" charset="0"/>
                <a:cs typeface="Arial" pitchFamily="34" charset="0"/>
              </a:rPr>
              <a:t>D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.</a:t>
            </a:r>
            <a:endParaRPr lang="vi-VN" sz="200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8204074"/>
              </p:ext>
            </p:extLst>
          </p:nvPr>
        </p:nvGraphicFramePr>
        <p:xfrm>
          <a:off x="1776412" y="1357313"/>
          <a:ext cx="1271588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3" name="Equation" r:id="rId13" imgW="736560" imgH="241200" progId="Equation.DSMT4">
                  <p:embed/>
                </p:oleObj>
              </mc:Choice>
              <mc:Fallback>
                <p:oleObj name="Equation" r:id="rId13" imgW="73656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6412" y="1357313"/>
                        <a:ext cx="1271588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Rectangle 56"/>
          <p:cNvSpPr/>
          <p:nvPr/>
        </p:nvSpPr>
        <p:spPr>
          <a:xfrm>
            <a:off x="5029200" y="1396933"/>
            <a:ext cx="1676400" cy="444567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263" y="489095"/>
            <a:ext cx="387668" cy="586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0477591"/>
              </p:ext>
            </p:extLst>
          </p:nvPr>
        </p:nvGraphicFramePr>
        <p:xfrm>
          <a:off x="3608161" y="1436521"/>
          <a:ext cx="1192439" cy="4049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4" name="Equation" r:id="rId16" imgW="672840" imgH="228600" progId="Equation.DSMT4">
                  <p:embed/>
                </p:oleObj>
              </mc:Choice>
              <mc:Fallback>
                <p:oleObj name="Equation" r:id="rId16" imgW="6728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3608161" y="1436521"/>
                        <a:ext cx="1192439" cy="4049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6010086"/>
              </p:ext>
            </p:extLst>
          </p:nvPr>
        </p:nvGraphicFramePr>
        <p:xfrm>
          <a:off x="5562600" y="1376936"/>
          <a:ext cx="809958" cy="4274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5" name="Equation" r:id="rId18" imgW="457200" imgH="241200" progId="Equation.DSMT4">
                  <p:embed/>
                </p:oleObj>
              </mc:Choice>
              <mc:Fallback>
                <p:oleObj name="Equation" r:id="rId18" imgW="4572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5562600" y="1376936"/>
                        <a:ext cx="809958" cy="4274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9156014"/>
              </p:ext>
            </p:extLst>
          </p:nvPr>
        </p:nvGraphicFramePr>
        <p:xfrm>
          <a:off x="7341961" y="1416727"/>
          <a:ext cx="1192439" cy="4049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6" name="Equation" r:id="rId20" imgW="672840" imgH="228600" progId="Equation.DSMT4">
                  <p:embed/>
                </p:oleObj>
              </mc:Choice>
              <mc:Fallback>
                <p:oleObj name="Equation" r:id="rId20" imgW="6728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7341961" y="1416727"/>
                        <a:ext cx="1192439" cy="4049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29401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5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76200" y="92738"/>
            <a:ext cx="8991600" cy="1748762"/>
          </a:xfrm>
          <a:prstGeom prst="roundRect">
            <a:avLst>
              <a:gd name="adj" fmla="val 652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52400" y="148169"/>
            <a:ext cx="8839200" cy="11077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1295400" y="157818"/>
            <a:ext cx="0" cy="1599016"/>
          </a:xfrm>
          <a:prstGeom prst="line">
            <a:avLst/>
          </a:prstGeom>
          <a:ln w="57150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371600" y="115655"/>
            <a:ext cx="76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>
                <a:latin typeface="Arial" pitchFamily="34" charset="0"/>
                <a:cs typeface="Arial" pitchFamily="34" charset="0"/>
              </a:rPr>
              <a:t>Cho dãy số sau.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Dãy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bị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chặn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trên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bởi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nào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dưới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đây</a:t>
            </a:r>
            <a:endParaRPr lang="vi-VN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371600" y="2291291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Ta có :</a:t>
            </a:r>
            <a:endParaRPr lang="vi-VN" sz="200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1788316"/>
              </p:ext>
            </p:extLst>
          </p:nvPr>
        </p:nvGraphicFramePr>
        <p:xfrm>
          <a:off x="3211513" y="608013"/>
          <a:ext cx="1177925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4" name="Equation" r:id="rId4" imgW="685800" imgH="393480" progId="Equation.DSMT4">
                  <p:embed/>
                </p:oleObj>
              </mc:Choice>
              <mc:Fallback>
                <p:oleObj name="Equation" r:id="rId4" imgW="6858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1513" y="608013"/>
                        <a:ext cx="1177925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2099442"/>
              </p:ext>
            </p:extLst>
          </p:nvPr>
        </p:nvGraphicFramePr>
        <p:xfrm>
          <a:off x="2895600" y="2857500"/>
          <a:ext cx="1292225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5" name="Equation" r:id="rId6" imgW="736560" imgH="393480" progId="Equation.DSMT4">
                  <p:embed/>
                </p:oleObj>
              </mc:Choice>
              <mc:Fallback>
                <p:oleObj name="Equation" r:id="rId6" imgW="7365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857500"/>
                        <a:ext cx="1292225" cy="78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9637013"/>
              </p:ext>
            </p:extLst>
          </p:nvPr>
        </p:nvGraphicFramePr>
        <p:xfrm>
          <a:off x="2620645" y="2115108"/>
          <a:ext cx="1177925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6" name="Equation" r:id="rId8" imgW="685800" imgH="393480" progId="Equation.DSMT4">
                  <p:embed/>
                </p:oleObj>
              </mc:Choice>
              <mc:Fallback>
                <p:oleObj name="Equation" r:id="rId8" imgW="6858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0645" y="2115108"/>
                        <a:ext cx="1177925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2287813"/>
              </p:ext>
            </p:extLst>
          </p:nvPr>
        </p:nvGraphicFramePr>
        <p:xfrm>
          <a:off x="2895600" y="3619500"/>
          <a:ext cx="1227137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7" name="Equation" r:id="rId10" imgW="698400" imgH="393480" progId="Equation.DSMT4">
                  <p:embed/>
                </p:oleObj>
              </mc:Choice>
              <mc:Fallback>
                <p:oleObj name="Equation" r:id="rId10" imgW="6984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619500"/>
                        <a:ext cx="1227137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9" name="Picture 3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00661"/>
            <a:ext cx="963397" cy="1070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2" name="TextBox 51"/>
          <p:cNvSpPr txBox="1"/>
          <p:nvPr/>
        </p:nvSpPr>
        <p:spPr>
          <a:xfrm>
            <a:off x="1447800" y="1389878"/>
            <a:ext cx="76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smtClean="0">
                <a:latin typeface="Arial" pitchFamily="34" charset="0"/>
                <a:cs typeface="Arial" pitchFamily="34" charset="0"/>
              </a:rPr>
              <a:t>A.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 		</a:t>
            </a:r>
            <a:r>
              <a:rPr lang="en-US" sz="2000" b="1">
                <a:latin typeface="Arial" pitchFamily="34" charset="0"/>
                <a:cs typeface="Arial" pitchFamily="34" charset="0"/>
              </a:rPr>
              <a:t>B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. 		</a:t>
            </a:r>
            <a:r>
              <a:rPr lang="en-US" sz="2000" b="1">
                <a:latin typeface="Arial" pitchFamily="34" charset="0"/>
                <a:cs typeface="Arial" pitchFamily="34" charset="0"/>
              </a:rPr>
              <a:t>C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. 		</a:t>
            </a:r>
            <a:r>
              <a:rPr lang="en-US" sz="2000" b="1">
                <a:latin typeface="Arial" pitchFamily="34" charset="0"/>
                <a:cs typeface="Arial" pitchFamily="34" charset="0"/>
              </a:rPr>
              <a:t>D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.</a:t>
            </a:r>
            <a:endParaRPr lang="vi-VN" sz="200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8285155"/>
              </p:ext>
            </p:extLst>
          </p:nvPr>
        </p:nvGraphicFramePr>
        <p:xfrm>
          <a:off x="1981200" y="1296988"/>
          <a:ext cx="395287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8" name="Equation" r:id="rId13" imgW="228600" imgH="304560" progId="Equation.DSMT4">
                  <p:embed/>
                </p:oleObj>
              </mc:Choice>
              <mc:Fallback>
                <p:oleObj name="Equation" r:id="rId13" imgW="22860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296988"/>
                        <a:ext cx="395287" cy="585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Rectangle 56"/>
          <p:cNvSpPr/>
          <p:nvPr/>
        </p:nvSpPr>
        <p:spPr>
          <a:xfrm>
            <a:off x="3124200" y="1396933"/>
            <a:ext cx="1295400" cy="444567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223824"/>
              </p:ext>
            </p:extLst>
          </p:nvPr>
        </p:nvGraphicFramePr>
        <p:xfrm>
          <a:off x="3725942" y="1409700"/>
          <a:ext cx="172878" cy="3213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9" name="Equation" r:id="rId15" imgW="88560" imgH="164880" progId="Equation.DSMT4">
                  <p:embed/>
                </p:oleObj>
              </mc:Choice>
              <mc:Fallback>
                <p:oleObj name="Equation" r:id="rId15" imgW="8856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725942" y="1409700"/>
                        <a:ext cx="172878" cy="3213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6648034"/>
              </p:ext>
            </p:extLst>
          </p:nvPr>
        </p:nvGraphicFramePr>
        <p:xfrm>
          <a:off x="5562600" y="1320800"/>
          <a:ext cx="404812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0" name="Equation" r:id="rId17" imgW="228600" imgH="304560" progId="Equation.DSMT4">
                  <p:embed/>
                </p:oleObj>
              </mc:Choice>
              <mc:Fallback>
                <p:oleObj name="Equation" r:id="rId17" imgW="22860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562600" y="1320800"/>
                        <a:ext cx="404812" cy="541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1409105"/>
              </p:ext>
            </p:extLst>
          </p:nvPr>
        </p:nvGraphicFramePr>
        <p:xfrm>
          <a:off x="7420451" y="1442484"/>
          <a:ext cx="246222" cy="347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1" name="Equation" r:id="rId19" imgW="126720" imgH="177480" progId="Equation.DSMT4">
                  <p:embed/>
                </p:oleObj>
              </mc:Choice>
              <mc:Fallback>
                <p:oleObj name="Equation" r:id="rId19" imgW="1267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7420451" y="1442484"/>
                        <a:ext cx="246222" cy="3475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026" y="452989"/>
            <a:ext cx="398145" cy="565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4562085"/>
              </p:ext>
            </p:extLst>
          </p:nvPr>
        </p:nvGraphicFramePr>
        <p:xfrm>
          <a:off x="4267200" y="3848100"/>
          <a:ext cx="347709" cy="2658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2" name="Equation" r:id="rId22" imgW="215640" imgH="164880" progId="Equation.DSMT4">
                  <p:embed/>
                </p:oleObj>
              </mc:Choice>
              <mc:Fallback>
                <p:oleObj name="Equation" r:id="rId22" imgW="21564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4267200" y="3848100"/>
                        <a:ext cx="347709" cy="2658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676400" y="4577536"/>
                <a:ext cx="5257800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Do </a:t>
                </a:r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đó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>
                    <a:latin typeface="Times New Roman" pitchFamily="18" charset="0"/>
                    <a:cs typeface="Times New Roman" pitchFamily="18" charset="0"/>
                  </a:rPr>
                  <a:t>dãy </a:t>
                </a:r>
                <a:r>
                  <a:rPr lang="en-US" sz="2200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200" dirty="0">
                    <a:latin typeface="Times New Roman" pitchFamily="18" charset="0"/>
                    <a:cs typeface="Times New Roman" pitchFamily="18" charset="0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/>
                            <a:cs typeface="Times New Roman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200" i="1">
                            <a:latin typeface="Cambria Math"/>
                            <a:cs typeface="Times New Roman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200" dirty="0">
                    <a:latin typeface="Times New Roman" pitchFamily="18" charset="0"/>
                    <a:cs typeface="Times New Roman" pitchFamily="18" charset="0"/>
                  </a:rPr>
                  <a:t>) </a:t>
                </a:r>
                <a:r>
                  <a:rPr lang="en-US" sz="2200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bị</a:t>
                </a:r>
                <a:r>
                  <a:rPr lang="en-US" sz="22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chặn</a:t>
                </a:r>
                <a:r>
                  <a:rPr lang="en-US" sz="22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trên</a:t>
                </a:r>
                <a:r>
                  <a:rPr lang="en-US" sz="22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bởi</a:t>
                </a:r>
                <a:r>
                  <a:rPr lang="en-US" sz="22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2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1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vi-VN" sz="2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4577536"/>
                <a:ext cx="5257800" cy="430887"/>
              </a:xfrm>
              <a:prstGeom prst="rect">
                <a:avLst/>
              </a:prstGeom>
              <a:blipFill rotWithShape="1">
                <a:blip r:embed="rId24"/>
                <a:stretch>
                  <a:fillRect l="-1390" t="-8451" b="-267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2484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57" grpId="0" animBg="1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7467600" y="3638419"/>
            <a:ext cx="609600" cy="677333"/>
          </a:xfrm>
          <a:prstGeom prst="rect">
            <a:avLst/>
          </a:prstGeom>
          <a:noFill/>
          <a:ln w="50800">
            <a:solidFill>
              <a:schemeClr val="bg1">
                <a:alpha val="3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8077200" y="3426752"/>
            <a:ext cx="0" cy="423333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6200000">
            <a:off x="8077200" y="3447920"/>
            <a:ext cx="0" cy="381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13"/>
          <p:cNvSpPr/>
          <p:nvPr/>
        </p:nvSpPr>
        <p:spPr>
          <a:xfrm>
            <a:off x="76200" y="461433"/>
            <a:ext cx="4098427" cy="4910667"/>
          </a:xfrm>
          <a:custGeom>
            <a:avLst/>
            <a:gdLst/>
            <a:ahLst/>
            <a:cxnLst/>
            <a:rect l="l" t="t" r="r" b="b"/>
            <a:pathLst>
              <a:path w="4098427" h="4419600">
                <a:moveTo>
                  <a:pt x="0" y="0"/>
                </a:moveTo>
                <a:lnTo>
                  <a:pt x="4098427" y="0"/>
                </a:lnTo>
                <a:lnTo>
                  <a:pt x="2588032" y="4419600"/>
                </a:lnTo>
                <a:lnTo>
                  <a:pt x="0" y="4419600"/>
                </a:ln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15"/>
          <p:cNvSpPr/>
          <p:nvPr/>
        </p:nvSpPr>
        <p:spPr>
          <a:xfrm rot="1132070">
            <a:off x="2773767" y="-1737"/>
            <a:ext cx="1437057" cy="5735196"/>
          </a:xfrm>
          <a:custGeom>
            <a:avLst/>
            <a:gdLst/>
            <a:ahLst/>
            <a:cxnLst/>
            <a:rect l="l" t="t" r="r" b="b"/>
            <a:pathLst>
              <a:path w="1437057" h="5161676">
                <a:moveTo>
                  <a:pt x="1437057" y="0"/>
                </a:moveTo>
                <a:lnTo>
                  <a:pt x="1437057" y="4670563"/>
                </a:lnTo>
                <a:lnTo>
                  <a:pt x="0" y="5161676"/>
                </a:lnTo>
                <a:lnTo>
                  <a:pt x="0" y="491114"/>
                </a:lnTo>
                <a:close/>
              </a:path>
            </a:pathLst>
          </a:custGeom>
          <a:gradFill>
            <a:gsLst>
              <a:gs pos="0">
                <a:schemeClr val="tx1">
                  <a:alpha val="40000"/>
                </a:schemeClr>
              </a:gs>
              <a:gs pos="100000">
                <a:schemeClr val="bg1">
                  <a:alpha val="3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15"/>
          <p:cNvSpPr/>
          <p:nvPr/>
        </p:nvSpPr>
        <p:spPr>
          <a:xfrm rot="1132070">
            <a:off x="4301201" y="-1737"/>
            <a:ext cx="1437057" cy="5735196"/>
          </a:xfrm>
          <a:custGeom>
            <a:avLst/>
            <a:gdLst/>
            <a:ahLst/>
            <a:cxnLst/>
            <a:rect l="l" t="t" r="r" b="b"/>
            <a:pathLst>
              <a:path w="1437057" h="5161676">
                <a:moveTo>
                  <a:pt x="1437057" y="0"/>
                </a:moveTo>
                <a:lnTo>
                  <a:pt x="1437057" y="4670563"/>
                </a:lnTo>
                <a:lnTo>
                  <a:pt x="0" y="5161676"/>
                </a:lnTo>
                <a:lnTo>
                  <a:pt x="0" y="491114"/>
                </a:lnTo>
                <a:close/>
              </a:path>
            </a:pathLst>
          </a:custGeom>
          <a:gradFill>
            <a:gsLst>
              <a:gs pos="0">
                <a:schemeClr val="tx1">
                  <a:alpha val="20000"/>
                </a:schemeClr>
              </a:gs>
              <a:gs pos="100000">
                <a:schemeClr val="bg1">
                  <a:alpha val="3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3" t="17982" r="12601" b="22046"/>
          <a:stretch/>
        </p:blipFill>
        <p:spPr bwMode="auto">
          <a:xfrm>
            <a:off x="846904" y="825500"/>
            <a:ext cx="1660188" cy="331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71" t="11198" r="6916" b="28723"/>
          <a:stretch/>
        </p:blipFill>
        <p:spPr bwMode="auto">
          <a:xfrm>
            <a:off x="795699" y="1214485"/>
            <a:ext cx="2507896" cy="370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55" t="19121" r="17589" b="20906"/>
          <a:stretch/>
        </p:blipFill>
        <p:spPr bwMode="auto">
          <a:xfrm>
            <a:off x="670402" y="991041"/>
            <a:ext cx="542890" cy="38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5720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6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6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44" grpId="0" animBg="1"/>
      <p:bldP spid="45" grpId="0" animBg="1"/>
      <p:bldP spid="4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76200" y="92739"/>
            <a:ext cx="8991600" cy="1494763"/>
          </a:xfrm>
          <a:prstGeom prst="roundRect">
            <a:avLst>
              <a:gd name="adj" fmla="val 652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52400" y="148169"/>
            <a:ext cx="8839200" cy="11077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1347067" y="148171"/>
            <a:ext cx="2591" cy="1354662"/>
          </a:xfrm>
          <a:prstGeom prst="line">
            <a:avLst/>
          </a:prstGeom>
          <a:ln w="57150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428295" y="148169"/>
            <a:ext cx="7656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>
                <a:latin typeface="Arial" pitchFamily="34" charset="0"/>
                <a:cs typeface="Arial" pitchFamily="34" charset="0"/>
              </a:rPr>
              <a:t>Viết năm số hạng đầu của dãy số có số hạng tổng quát u</a:t>
            </a:r>
            <a:r>
              <a:rPr lang="vi-VN" baseline="-25000">
                <a:latin typeface="Arial" pitchFamily="34" charset="0"/>
                <a:cs typeface="Arial" pitchFamily="34" charset="0"/>
              </a:rPr>
              <a:t>n</a:t>
            </a:r>
            <a:r>
              <a:rPr lang="vi-VN">
                <a:latin typeface="Arial" pitchFamily="34" charset="0"/>
                <a:cs typeface="Arial" pitchFamily="34" charset="0"/>
              </a:rPr>
              <a:t> cho bởi công thức: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21627" y="290282"/>
            <a:ext cx="963397" cy="1070441"/>
            <a:chOff x="5562600" y="1802396"/>
            <a:chExt cx="963397" cy="963397"/>
          </a:xfrm>
        </p:grpSpPr>
        <p:pic>
          <p:nvPicPr>
            <p:cNvPr id="24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62600" y="1802396"/>
              <a:ext cx="963397" cy="9633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112" t="30400" r="44281" b="40853"/>
            <a:stretch/>
          </p:blipFill>
          <p:spPr>
            <a:xfrm>
              <a:off x="5827472" y="1981548"/>
              <a:ext cx="419709" cy="608033"/>
            </a:xfrm>
            <a:prstGeom prst="rect">
              <a:avLst/>
            </a:prstGeom>
          </p:spPr>
        </p:pic>
      </p:grp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1420549"/>
              </p:ext>
            </p:extLst>
          </p:nvPr>
        </p:nvGraphicFramePr>
        <p:xfrm>
          <a:off x="2514600" y="593173"/>
          <a:ext cx="5073650" cy="8325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0" name="Equation" r:id="rId6" imgW="2831760" imgH="419040" progId="Equation.DSMT4">
                  <p:embed/>
                </p:oleObj>
              </mc:Choice>
              <mc:Fallback>
                <p:oleObj name="Equation" r:id="rId6" imgW="283176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514600" y="593173"/>
                        <a:ext cx="5073650" cy="8325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Connector 21"/>
          <p:cNvCxnSpPr/>
          <p:nvPr/>
        </p:nvCxnSpPr>
        <p:spPr>
          <a:xfrm flipV="1">
            <a:off x="4648200" y="1684471"/>
            <a:ext cx="0" cy="3459029"/>
          </a:xfrm>
          <a:prstGeom prst="line">
            <a:avLst/>
          </a:prstGeom>
          <a:ln w="57150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8637579"/>
              </p:ext>
            </p:extLst>
          </p:nvPr>
        </p:nvGraphicFramePr>
        <p:xfrm>
          <a:off x="203201" y="1684514"/>
          <a:ext cx="1751013" cy="7831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1" name="Equation" r:id="rId8" imgW="977760" imgH="393480" progId="Equation.DSMT4">
                  <p:embed/>
                </p:oleObj>
              </mc:Choice>
              <mc:Fallback>
                <p:oleObj name="Equation" r:id="rId8" imgW="9777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03201" y="1684514"/>
                        <a:ext cx="1751013" cy="7831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8939090"/>
              </p:ext>
            </p:extLst>
          </p:nvPr>
        </p:nvGraphicFramePr>
        <p:xfrm>
          <a:off x="450866" y="2548820"/>
          <a:ext cx="1843087" cy="7831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2" name="Equation" r:id="rId10" imgW="1028520" imgH="393480" progId="Equation.DSMT4">
                  <p:embed/>
                </p:oleObj>
              </mc:Choice>
              <mc:Fallback>
                <p:oleObj name="Equation" r:id="rId10" imgW="10285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50866" y="2548820"/>
                        <a:ext cx="1843087" cy="7831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5217084"/>
              </p:ext>
            </p:extLst>
          </p:nvPr>
        </p:nvGraphicFramePr>
        <p:xfrm>
          <a:off x="2362200" y="2548820"/>
          <a:ext cx="1820862" cy="7831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3" name="Equation" r:id="rId12" imgW="1015920" imgH="393480" progId="Equation.DSMT4">
                  <p:embed/>
                </p:oleObj>
              </mc:Choice>
              <mc:Fallback>
                <p:oleObj name="Equation" r:id="rId12" imgW="10159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362200" y="2548820"/>
                        <a:ext cx="1820862" cy="7831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8586280"/>
              </p:ext>
            </p:extLst>
          </p:nvPr>
        </p:nvGraphicFramePr>
        <p:xfrm>
          <a:off x="633428" y="3397251"/>
          <a:ext cx="1660525" cy="7831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4" name="Equation" r:id="rId14" imgW="927000" imgH="393480" progId="Equation.DSMT4">
                  <p:embed/>
                </p:oleObj>
              </mc:Choice>
              <mc:Fallback>
                <p:oleObj name="Equation" r:id="rId14" imgW="9270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633428" y="3397251"/>
                        <a:ext cx="1660525" cy="7831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3899059"/>
              </p:ext>
            </p:extLst>
          </p:nvPr>
        </p:nvGraphicFramePr>
        <p:xfrm>
          <a:off x="2393950" y="3397251"/>
          <a:ext cx="1911350" cy="7831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5" name="Equation" r:id="rId16" imgW="1066680" imgH="393480" progId="Equation.DSMT4">
                  <p:embed/>
                </p:oleObj>
              </mc:Choice>
              <mc:Fallback>
                <p:oleObj name="Equation" r:id="rId16" imgW="1066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2393950" y="3397251"/>
                        <a:ext cx="1911350" cy="7831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9409314"/>
              </p:ext>
            </p:extLst>
          </p:nvPr>
        </p:nvGraphicFramePr>
        <p:xfrm>
          <a:off x="473090" y="4390320"/>
          <a:ext cx="1820863" cy="7831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6" name="Equation" r:id="rId18" imgW="1015920" imgH="393480" progId="Equation.DSMT4">
                  <p:embed/>
                </p:oleObj>
              </mc:Choice>
              <mc:Fallback>
                <p:oleObj name="Equation" r:id="rId18" imgW="10159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473090" y="4390320"/>
                        <a:ext cx="1820863" cy="7831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1070117"/>
              </p:ext>
            </p:extLst>
          </p:nvPr>
        </p:nvGraphicFramePr>
        <p:xfrm>
          <a:off x="4876800" y="1672166"/>
          <a:ext cx="1682750" cy="8325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7" name="Equation" r:id="rId20" imgW="939600" imgH="419040" progId="Equation.DSMT4">
                  <p:embed/>
                </p:oleObj>
              </mc:Choice>
              <mc:Fallback>
                <p:oleObj name="Equation" r:id="rId20" imgW="93960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4876800" y="1672166"/>
                        <a:ext cx="1682750" cy="8325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115856"/>
              </p:ext>
            </p:extLst>
          </p:nvPr>
        </p:nvGraphicFramePr>
        <p:xfrm>
          <a:off x="4951413" y="2612319"/>
          <a:ext cx="1935162" cy="8325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8" name="Equation" r:id="rId22" imgW="1079280" imgH="419040" progId="Equation.DSMT4">
                  <p:embed/>
                </p:oleObj>
              </mc:Choice>
              <mc:Fallback>
                <p:oleObj name="Equation" r:id="rId22" imgW="10792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4951413" y="2612319"/>
                        <a:ext cx="1935162" cy="8325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6807775"/>
              </p:ext>
            </p:extLst>
          </p:nvPr>
        </p:nvGraphicFramePr>
        <p:xfrm>
          <a:off x="6977066" y="2612319"/>
          <a:ext cx="1798637" cy="8325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9" name="Equation" r:id="rId24" imgW="1002960" imgH="419040" progId="Equation.DSMT4">
                  <p:embed/>
                </p:oleObj>
              </mc:Choice>
              <mc:Fallback>
                <p:oleObj name="Equation" r:id="rId24" imgW="100296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6977066" y="2612319"/>
                        <a:ext cx="1798637" cy="8325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8857540"/>
              </p:ext>
            </p:extLst>
          </p:nvPr>
        </p:nvGraphicFramePr>
        <p:xfrm>
          <a:off x="5226053" y="3460750"/>
          <a:ext cx="1660525" cy="8325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0" name="Equation" r:id="rId26" imgW="927000" imgH="419040" progId="Equation.DSMT4">
                  <p:embed/>
                </p:oleObj>
              </mc:Choice>
              <mc:Fallback>
                <p:oleObj name="Equation" r:id="rId26" imgW="92700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5226053" y="3460750"/>
                        <a:ext cx="1660525" cy="8325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415857"/>
              </p:ext>
            </p:extLst>
          </p:nvPr>
        </p:nvGraphicFramePr>
        <p:xfrm>
          <a:off x="6954838" y="3460750"/>
          <a:ext cx="1935162" cy="8325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1" name="Equation" r:id="rId28" imgW="1079280" imgH="419040" progId="Equation.DSMT4">
                  <p:embed/>
                </p:oleObj>
              </mc:Choice>
              <mc:Fallback>
                <p:oleObj name="Equation" r:id="rId28" imgW="10792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6954838" y="3460750"/>
                        <a:ext cx="1935162" cy="8325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8234718"/>
              </p:ext>
            </p:extLst>
          </p:nvPr>
        </p:nvGraphicFramePr>
        <p:xfrm>
          <a:off x="5065715" y="4393847"/>
          <a:ext cx="1820863" cy="834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2" name="Equation" r:id="rId30" imgW="1015920" imgH="419040" progId="Equation.DSMT4">
                  <p:embed/>
                </p:oleObj>
              </mc:Choice>
              <mc:Fallback>
                <p:oleObj name="Equation" r:id="rId30" imgW="101592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5065715" y="4393847"/>
                        <a:ext cx="1820863" cy="8343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4465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76200" y="92738"/>
            <a:ext cx="8991600" cy="1664097"/>
          </a:xfrm>
          <a:prstGeom prst="roundRect">
            <a:avLst>
              <a:gd name="adj" fmla="val 652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52400" y="148169"/>
            <a:ext cx="8839200" cy="11077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1347067" y="148173"/>
            <a:ext cx="2591" cy="1498628"/>
          </a:xfrm>
          <a:prstGeom prst="line">
            <a:avLst/>
          </a:prstGeom>
          <a:ln w="57150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428295" y="201080"/>
            <a:ext cx="76565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>
                <a:latin typeface="Arial" pitchFamily="34" charset="0"/>
                <a:cs typeface="Arial" pitchFamily="34" charset="0"/>
              </a:rPr>
              <a:t>Cho dãy số (u</a:t>
            </a:r>
            <a:r>
              <a:rPr lang="vi-VN" baseline="-25000">
                <a:latin typeface="Arial" pitchFamily="34" charset="0"/>
                <a:cs typeface="Arial" pitchFamily="34" charset="0"/>
              </a:rPr>
              <a:t>n</a:t>
            </a:r>
            <a:r>
              <a:rPr lang="vi-VN">
                <a:latin typeface="Arial" pitchFamily="34" charset="0"/>
                <a:cs typeface="Arial" pitchFamily="34" charset="0"/>
              </a:rPr>
              <a:t>), biết </a:t>
            </a:r>
            <a:r>
              <a:rPr lang="en-US" smtClean="0">
                <a:latin typeface="Arial" pitchFamily="34" charset="0"/>
                <a:cs typeface="Arial" pitchFamily="34" charset="0"/>
              </a:rPr>
              <a:t> :</a:t>
            </a:r>
            <a:br>
              <a:rPr lang="en-US" smtClean="0">
                <a:latin typeface="Arial" pitchFamily="34" charset="0"/>
                <a:cs typeface="Arial" pitchFamily="34" charset="0"/>
              </a:rPr>
            </a:br>
            <a:r>
              <a:rPr lang="en-US" smtClean="0">
                <a:latin typeface="Arial" pitchFamily="34" charset="0"/>
                <a:cs typeface="Arial" pitchFamily="34" charset="0"/>
              </a:rPr>
              <a:t>a) Viết 5 số hạng đầu của dãy số.</a:t>
            </a:r>
            <a:endParaRPr lang="vi-VN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755" y="1926167"/>
            <a:ext cx="1418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a) Ta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: </a:t>
            </a:r>
            <a:endParaRPr lang="vi-VN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2297239"/>
              </p:ext>
            </p:extLst>
          </p:nvPr>
        </p:nvGraphicFramePr>
        <p:xfrm>
          <a:off x="3910013" y="258763"/>
          <a:ext cx="3349625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2" name="Equation" r:id="rId4" imgW="1765080" imgH="228600" progId="Equation.DSMT4">
                  <p:embed/>
                </p:oleObj>
              </mc:Choice>
              <mc:Fallback>
                <p:oleObj name="Equation" r:id="rId4" imgW="17650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10013" y="258763"/>
                        <a:ext cx="3349625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Connector 21"/>
          <p:cNvCxnSpPr/>
          <p:nvPr/>
        </p:nvCxnSpPr>
        <p:spPr>
          <a:xfrm flipV="1">
            <a:off x="4419600" y="1974652"/>
            <a:ext cx="0" cy="3459029"/>
          </a:xfrm>
          <a:prstGeom prst="line">
            <a:avLst/>
          </a:prstGeom>
          <a:ln w="57150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011447"/>
              </p:ext>
            </p:extLst>
          </p:nvPr>
        </p:nvGraphicFramePr>
        <p:xfrm>
          <a:off x="1093788" y="1919288"/>
          <a:ext cx="3160712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3" name="Equation" r:id="rId6" imgW="1765080" imgH="228600" progId="Equation.DSMT4">
                  <p:embed/>
                </p:oleObj>
              </mc:Choice>
              <mc:Fallback>
                <p:oleObj name="Equation" r:id="rId6" imgW="17650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93788" y="1919288"/>
                        <a:ext cx="3160712" cy="454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1436219" y="1139539"/>
            <a:ext cx="765657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dirty="0">
                <a:latin typeface="Arial" pitchFamily="34" charset="0"/>
                <a:cs typeface="Arial" pitchFamily="34" charset="0"/>
              </a:rPr>
              <a:t>Chứng minh bằng phương pháp quy nạp: u</a:t>
            </a:r>
            <a:r>
              <a:rPr lang="vi-VN" baseline="-25000" dirty="0">
                <a:latin typeface="Arial" pitchFamily="34" charset="0"/>
                <a:cs typeface="Arial" pitchFamily="34" charset="0"/>
              </a:rPr>
              <a:t>n</a:t>
            </a:r>
            <a:r>
              <a:rPr lang="vi-VN" dirty="0">
                <a:latin typeface="Arial" pitchFamily="34" charset="0"/>
                <a:cs typeface="Arial" pitchFamily="34" charset="0"/>
              </a:rPr>
              <a:t> = 3n – 4</a:t>
            </a:r>
          </a:p>
        </p:txBody>
      </p:sp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0471267"/>
              </p:ext>
            </p:extLst>
          </p:nvPr>
        </p:nvGraphicFramePr>
        <p:xfrm>
          <a:off x="684213" y="2324100"/>
          <a:ext cx="839787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4" name="Equation" r:id="rId8" imgW="469800" imgH="228600" progId="Equation.DSMT4">
                  <p:embed/>
                </p:oleObj>
              </mc:Choice>
              <mc:Fallback>
                <p:oleObj name="Equation" r:id="rId8" imgW="4698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84213" y="2324100"/>
                        <a:ext cx="839787" cy="455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4851163"/>
              </p:ext>
            </p:extLst>
          </p:nvPr>
        </p:nvGraphicFramePr>
        <p:xfrm>
          <a:off x="666305" y="2781300"/>
          <a:ext cx="2476500" cy="4550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5" name="Equation" r:id="rId10" imgW="1384200" imgH="228600" progId="Equation.DSMT4">
                  <p:embed/>
                </p:oleObj>
              </mc:Choice>
              <mc:Fallback>
                <p:oleObj name="Equation" r:id="rId10" imgW="13842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66305" y="2781300"/>
                        <a:ext cx="2476500" cy="4550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9028847"/>
              </p:ext>
            </p:extLst>
          </p:nvPr>
        </p:nvGraphicFramePr>
        <p:xfrm>
          <a:off x="666305" y="3390900"/>
          <a:ext cx="2362200" cy="4550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6" name="Equation" r:id="rId12" imgW="1320480" imgH="228600" progId="Equation.DSMT4">
                  <p:embed/>
                </p:oleObj>
              </mc:Choice>
              <mc:Fallback>
                <p:oleObj name="Equation" r:id="rId12" imgW="13204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66305" y="3390900"/>
                        <a:ext cx="2362200" cy="4550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174006"/>
              </p:ext>
            </p:extLst>
          </p:nvPr>
        </p:nvGraphicFramePr>
        <p:xfrm>
          <a:off x="666305" y="4000500"/>
          <a:ext cx="2338388" cy="4550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7" name="Equation" r:id="rId14" imgW="1307880" imgH="228600" progId="Equation.DSMT4">
                  <p:embed/>
                </p:oleObj>
              </mc:Choice>
              <mc:Fallback>
                <p:oleObj name="Equation" r:id="rId14" imgW="13078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666305" y="4000500"/>
                        <a:ext cx="2338388" cy="4550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3704038"/>
              </p:ext>
            </p:extLst>
          </p:nvPr>
        </p:nvGraphicFramePr>
        <p:xfrm>
          <a:off x="666307" y="4610100"/>
          <a:ext cx="2428875" cy="4550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8" name="Equation" r:id="rId16" imgW="1358640" imgH="228600" progId="Equation.DSMT4">
                  <p:embed/>
                </p:oleObj>
              </mc:Choice>
              <mc:Fallback>
                <p:oleObj name="Equation" r:id="rId16" imgW="13586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666307" y="4610100"/>
                        <a:ext cx="2428875" cy="4550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28805" y="5089499"/>
            <a:ext cx="44196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dirty="0">
                <a:latin typeface="Arial" pitchFamily="34" charset="0"/>
                <a:cs typeface="Arial" pitchFamily="34" charset="0"/>
              </a:rPr>
              <a:t>Chứng minh 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vi-VN" dirty="0">
                <a:latin typeface="Arial" pitchFamily="34" charset="0"/>
                <a:cs typeface="Arial" pitchFamily="34" charset="0"/>
              </a:rPr>
              <a:t>u</a:t>
            </a:r>
            <a:r>
              <a:rPr lang="vi-VN" baseline="-25000" dirty="0">
                <a:latin typeface="Arial" pitchFamily="34" charset="0"/>
                <a:cs typeface="Arial" pitchFamily="34" charset="0"/>
              </a:rPr>
              <a:t>n</a:t>
            </a:r>
            <a:r>
              <a:rPr lang="vi-VN" dirty="0">
                <a:latin typeface="Arial" pitchFamily="34" charset="0"/>
                <a:cs typeface="Arial" pitchFamily="34" charset="0"/>
              </a:rPr>
              <a:t> = 3n – 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(1)</a:t>
            </a:r>
            <a:endParaRPr lang="vi-VN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549140" y="1856917"/>
            <a:ext cx="44196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Khi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n = 1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thì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u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3.1 – 4 = -1 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đúng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)</a:t>
            </a:r>
            <a:endParaRPr lang="vi-VN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Box 51"/>
              <p:cNvSpPr txBox="1"/>
              <p:nvPr/>
            </p:nvSpPr>
            <p:spPr>
              <a:xfrm>
                <a:off x="4549140" y="2316087"/>
                <a:ext cx="44196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-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Giả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sử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(1)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đúng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với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n = k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  <a:cs typeface="Arial" pitchFamily="34" charset="0"/>
                      </a:rPr>
                      <m:t>≥</m:t>
                    </m:r>
                  </m:oMath>
                </a14:m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1 ,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tức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là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ta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có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:</a:t>
                </a:r>
                <a:endParaRPr lang="vi-VN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9140" y="2316087"/>
                <a:ext cx="4419600" cy="646331"/>
              </a:xfrm>
              <a:prstGeom prst="rect">
                <a:avLst/>
              </a:prstGeom>
              <a:blipFill rotWithShape="1">
                <a:blip r:embed="rId18"/>
                <a:stretch>
                  <a:fillRect l="-1103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2124892"/>
              </p:ext>
            </p:extLst>
          </p:nvPr>
        </p:nvGraphicFramePr>
        <p:xfrm>
          <a:off x="5547071" y="2721647"/>
          <a:ext cx="1325563" cy="4815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9" name="Equation" r:id="rId19" imgW="698400" imgH="228600" progId="Equation.DSMT4">
                  <p:embed/>
                </p:oleObj>
              </mc:Choice>
              <mc:Fallback>
                <p:oleObj name="Equation" r:id="rId19" imgW="6984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547071" y="2721647"/>
                        <a:ext cx="1325563" cy="4815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" name="TextBox 53"/>
          <p:cNvSpPr txBox="1"/>
          <p:nvPr/>
        </p:nvSpPr>
        <p:spPr>
          <a:xfrm>
            <a:off x="4579925" y="3162300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-Ta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phải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chứng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minh (1)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đúng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n=k+1</a:t>
            </a:r>
            <a:endParaRPr lang="vi-VN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579925" y="3631168"/>
            <a:ext cx="2300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Tức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chứng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minh </a:t>
            </a:r>
            <a:endParaRPr lang="vi-VN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6" name="Objec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139742"/>
              </p:ext>
            </p:extLst>
          </p:nvPr>
        </p:nvGraphicFramePr>
        <p:xfrm>
          <a:off x="6758940" y="3595159"/>
          <a:ext cx="2024063" cy="4815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0" name="Equation" r:id="rId21" imgW="1066680" imgH="228600" progId="Equation.DSMT4">
                  <p:embed/>
                </p:oleObj>
              </mc:Choice>
              <mc:Fallback>
                <p:oleObj name="Equation" r:id="rId21" imgW="10666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6758940" y="3595159"/>
                        <a:ext cx="2024063" cy="4815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TextBox 56"/>
          <p:cNvSpPr txBox="1"/>
          <p:nvPr/>
        </p:nvSpPr>
        <p:spPr>
          <a:xfrm>
            <a:off x="4629152" y="4099560"/>
            <a:ext cx="1524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Thật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vậy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:</a:t>
            </a:r>
            <a:endParaRPr lang="vi-VN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8178681"/>
              </p:ext>
            </p:extLst>
          </p:nvPr>
        </p:nvGraphicFramePr>
        <p:xfrm>
          <a:off x="6067425" y="4052888"/>
          <a:ext cx="2795588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1" name="Equation" r:id="rId23" imgW="1473120" imgH="228600" progId="Equation.DSMT4">
                  <p:embed/>
                </p:oleObj>
              </mc:Choice>
              <mc:Fallback>
                <p:oleObj name="Equation" r:id="rId23" imgW="14731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6067425" y="4052888"/>
                        <a:ext cx="2795588" cy="481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0467929"/>
              </p:ext>
            </p:extLst>
          </p:nvPr>
        </p:nvGraphicFramePr>
        <p:xfrm>
          <a:off x="7427278" y="4562476"/>
          <a:ext cx="1541462" cy="4286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2" name="Equation" r:id="rId25" imgW="812520" imgH="203040" progId="Equation.DSMT4">
                  <p:embed/>
                </p:oleObj>
              </mc:Choice>
              <mc:Fallback>
                <p:oleObj name="Equation" r:id="rId25" imgW="8125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7427278" y="4562476"/>
                        <a:ext cx="1541462" cy="4286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0" name="Group 59"/>
          <p:cNvGrpSpPr/>
          <p:nvPr/>
        </p:nvGrpSpPr>
        <p:grpSpPr>
          <a:xfrm>
            <a:off x="196290" y="164424"/>
            <a:ext cx="963397" cy="1070441"/>
            <a:chOff x="906405" y="270358"/>
            <a:chExt cx="963397" cy="963397"/>
          </a:xfrm>
        </p:grpSpPr>
        <p:pic>
          <p:nvPicPr>
            <p:cNvPr id="61" name="Picture 3"/>
            <p:cNvPicPr>
              <a:picLocks noChangeAspect="1" noChangeArrowheads="1"/>
            </p:cNvPicPr>
            <p:nvPr/>
          </p:nvPicPr>
          <p:blipFill>
            <a:blip r:embed="rId2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6405" y="270358"/>
              <a:ext cx="963397" cy="9633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2" name="Picture 61"/>
            <p:cNvPicPr>
              <a:picLocks noChangeAspect="1"/>
            </p:cNvPicPr>
            <p:nvPr/>
          </p:nvPicPr>
          <p:blipFill rotWithShape="1">
            <a:blip r:embed="rId2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5658" t="27128" r="42747" b="38979"/>
            <a:stretch/>
          </p:blipFill>
          <p:spPr>
            <a:xfrm>
              <a:off x="1105405" y="381507"/>
              <a:ext cx="565395" cy="716890"/>
            </a:xfrm>
            <a:prstGeom prst="rect">
              <a:avLst/>
            </a:prstGeom>
          </p:spPr>
        </p:pic>
      </p:grpSp>
      <p:sp>
        <p:nvSpPr>
          <p:cNvPr id="30" name="TextBox 29"/>
          <p:cNvSpPr txBox="1"/>
          <p:nvPr/>
        </p:nvSpPr>
        <p:spPr>
          <a:xfrm>
            <a:off x="4677005" y="4940469"/>
            <a:ext cx="294299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Vậy</a:t>
            </a:r>
            <a:r>
              <a:rPr lang="vi-VN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vi-VN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vi-VN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vi-VN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= 3n – 4</a:t>
            </a:r>
          </a:p>
        </p:txBody>
      </p:sp>
    </p:spTree>
    <p:extLst>
      <p:ext uri="{BB962C8B-B14F-4D97-AF65-F5344CB8AC3E}">
        <p14:creationId xmlns:p14="http://schemas.microsoft.com/office/powerpoint/2010/main" val="3433617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50" grpId="0"/>
      <p:bldP spid="51" grpId="0"/>
      <p:bldP spid="52" grpId="0"/>
      <p:bldP spid="54" grpId="0"/>
      <p:bldP spid="55" grpId="0"/>
      <p:bldP spid="57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76200" y="92738"/>
            <a:ext cx="8991600" cy="1918096"/>
          </a:xfrm>
          <a:prstGeom prst="roundRect">
            <a:avLst>
              <a:gd name="adj" fmla="val 652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52400" y="148169"/>
            <a:ext cx="8839200" cy="11077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1371600" y="196937"/>
            <a:ext cx="0" cy="1729231"/>
          </a:xfrm>
          <a:prstGeom prst="line">
            <a:avLst/>
          </a:prstGeom>
          <a:ln w="57150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600200" y="112268"/>
            <a:ext cx="73914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dirty="0" err="1">
                <a:latin typeface="Arial" pitchFamily="34" charset="0"/>
                <a:cs typeface="Arial" pitchFamily="34" charset="0"/>
              </a:rPr>
              <a:t>Dãy</a:t>
            </a: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s-ES" dirty="0">
                <a:latin typeface="Arial" pitchFamily="34" charset="0"/>
                <a:cs typeface="Arial" pitchFamily="34" charset="0"/>
              </a:rPr>
              <a:t> (u</a:t>
            </a:r>
            <a:r>
              <a:rPr lang="es-ES" baseline="-25000" dirty="0">
                <a:latin typeface="Arial" pitchFamily="34" charset="0"/>
                <a:cs typeface="Arial" pitchFamily="34" charset="0"/>
              </a:rPr>
              <a:t>n</a:t>
            </a:r>
            <a:r>
              <a:rPr lang="es-ES" dirty="0">
                <a:latin typeface="Arial" pitchFamily="34" charset="0"/>
                <a:cs typeface="Arial" pitchFamily="34" charset="0"/>
              </a:rPr>
              <a:t>)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cho</a:t>
            </a: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bởi</a:t>
            </a: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:</a:t>
            </a:r>
            <a:endParaRPr lang="vi-VN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199342" y="347727"/>
            <a:ext cx="963397" cy="1070441"/>
            <a:chOff x="2073706" y="1516631"/>
            <a:chExt cx="963397" cy="963397"/>
          </a:xfrm>
        </p:grpSpPr>
        <p:pic>
          <p:nvPicPr>
            <p:cNvPr id="25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73706" y="1516631"/>
              <a:ext cx="963397" cy="9633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25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816" t="29257" r="44512" b="41486"/>
            <a:stretch/>
          </p:blipFill>
          <p:spPr>
            <a:xfrm>
              <a:off x="2358954" y="1690851"/>
              <a:ext cx="422897" cy="618820"/>
            </a:xfrm>
            <a:prstGeom prst="rect">
              <a:avLst/>
            </a:prstGeom>
          </p:spPr>
        </p:pic>
      </p:grpSp>
      <p:sp>
        <p:nvSpPr>
          <p:cNvPr id="28" name="TextBox 27"/>
          <p:cNvSpPr txBox="1"/>
          <p:nvPr/>
        </p:nvSpPr>
        <p:spPr>
          <a:xfrm>
            <a:off x="1365631" y="2095500"/>
            <a:ext cx="41207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latin typeface="Arial" pitchFamily="34" charset="0"/>
                <a:cs typeface="Arial" pitchFamily="34" charset="0"/>
              </a:rPr>
              <a:t>a) N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ăm </a:t>
            </a:r>
            <a:r>
              <a:rPr lang="vi-VN" sz="2000">
                <a:latin typeface="Arial" pitchFamily="34" charset="0"/>
                <a:cs typeface="Arial" pitchFamily="34" charset="0"/>
              </a:rPr>
              <a:t>số hạng đầu của dãy số.</a:t>
            </a:r>
          </a:p>
        </p:txBody>
      </p:sp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8114304"/>
              </p:ext>
            </p:extLst>
          </p:nvPr>
        </p:nvGraphicFramePr>
        <p:xfrm>
          <a:off x="3962400" y="49279"/>
          <a:ext cx="3598862" cy="6332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3" name="Equation" r:id="rId6" imgW="1866600" imgH="291960" progId="Equation.DSMT4">
                  <p:embed/>
                </p:oleObj>
              </mc:Choice>
              <mc:Fallback>
                <p:oleObj name="Equation" r:id="rId6" imgW="186660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49279"/>
                        <a:ext cx="3598862" cy="6332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1600200" y="589218"/>
            <a:ext cx="73914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dirty="0">
                <a:latin typeface="Arial" pitchFamily="34" charset="0"/>
                <a:cs typeface="Arial" pitchFamily="34" charset="0"/>
              </a:rPr>
              <a:t>a. Viết năm số hạng đầu của dãy số.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611173" y="1041907"/>
            <a:ext cx="739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dirty="0">
                <a:latin typeface="Arial" pitchFamily="34" charset="0"/>
                <a:cs typeface="Arial" pitchFamily="34" charset="0"/>
              </a:rPr>
              <a:t>b. Dự đoán công thức số hạng tổng quát u</a:t>
            </a:r>
            <a:r>
              <a:rPr lang="vi-VN" baseline="-25000" dirty="0">
                <a:latin typeface="Arial" pitchFamily="34" charset="0"/>
                <a:cs typeface="Arial" pitchFamily="34" charset="0"/>
              </a:rPr>
              <a:t>n</a:t>
            </a:r>
            <a:r>
              <a:rPr lang="vi-VN" dirty="0">
                <a:latin typeface="Arial" pitchFamily="34" charset="0"/>
                <a:cs typeface="Arial" pitchFamily="34" charset="0"/>
              </a:rPr>
              <a:t> và chứng minh công thức đó bằng phương pháp quy nạp.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8229517"/>
              </p:ext>
            </p:extLst>
          </p:nvPr>
        </p:nvGraphicFramePr>
        <p:xfrm>
          <a:off x="2847978" y="2561169"/>
          <a:ext cx="681037" cy="4550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4" name="Equation" r:id="rId8" imgW="380880" imgH="228600" progId="Equation.DSMT4">
                  <p:embed/>
                </p:oleObj>
              </mc:Choice>
              <mc:Fallback>
                <p:oleObj name="Equation" r:id="rId8" imgW="3808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7978" y="2561169"/>
                        <a:ext cx="681037" cy="4550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7690728"/>
              </p:ext>
            </p:extLst>
          </p:nvPr>
        </p:nvGraphicFramePr>
        <p:xfrm>
          <a:off x="2847975" y="3113266"/>
          <a:ext cx="3157538" cy="580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5" name="Equation" r:id="rId10" imgW="1765080" imgH="291960" progId="Equation.DSMT4">
                  <p:embed/>
                </p:oleObj>
              </mc:Choice>
              <mc:Fallback>
                <p:oleObj name="Equation" r:id="rId10" imgW="176508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7975" y="3113266"/>
                        <a:ext cx="3157538" cy="580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0876864"/>
              </p:ext>
            </p:extLst>
          </p:nvPr>
        </p:nvGraphicFramePr>
        <p:xfrm>
          <a:off x="2847975" y="3688292"/>
          <a:ext cx="3452812" cy="6561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6" name="Equation" r:id="rId12" imgW="1930320" imgH="330120" progId="Equation.DSMT4">
                  <p:embed/>
                </p:oleObj>
              </mc:Choice>
              <mc:Fallback>
                <p:oleObj name="Equation" r:id="rId12" imgW="193032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7975" y="3688292"/>
                        <a:ext cx="3452812" cy="6561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0918502"/>
              </p:ext>
            </p:extLst>
          </p:nvPr>
        </p:nvGraphicFramePr>
        <p:xfrm>
          <a:off x="2847975" y="4402668"/>
          <a:ext cx="3452812" cy="6561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7" name="Equation" r:id="rId14" imgW="1930320" imgH="330120" progId="Equation.DSMT4">
                  <p:embed/>
                </p:oleObj>
              </mc:Choice>
              <mc:Fallback>
                <p:oleObj name="Equation" r:id="rId14" imgW="193032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7975" y="4402668"/>
                        <a:ext cx="3452812" cy="6561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0911703"/>
              </p:ext>
            </p:extLst>
          </p:nvPr>
        </p:nvGraphicFramePr>
        <p:xfrm>
          <a:off x="2847977" y="4995333"/>
          <a:ext cx="3476625" cy="6561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" name="Equation" r:id="rId16" imgW="1942920" imgH="330120" progId="Equation.DSMT4">
                  <p:embed/>
                </p:oleObj>
              </mc:Choice>
              <mc:Fallback>
                <p:oleObj name="Equation" r:id="rId16" imgW="194292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7977" y="4995333"/>
                        <a:ext cx="3476625" cy="6561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29174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76200" y="92738"/>
            <a:ext cx="8991600" cy="1469362"/>
          </a:xfrm>
          <a:prstGeom prst="roundRect">
            <a:avLst>
              <a:gd name="adj" fmla="val 652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199342" y="266701"/>
            <a:ext cx="963397" cy="1070441"/>
            <a:chOff x="2073706" y="1516631"/>
            <a:chExt cx="963397" cy="963397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73706" y="1516631"/>
              <a:ext cx="963397" cy="9633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816" t="29257" r="44512" b="41486"/>
            <a:stretch/>
          </p:blipFill>
          <p:spPr>
            <a:xfrm>
              <a:off x="2358954" y="1690851"/>
              <a:ext cx="422897" cy="618820"/>
            </a:xfrm>
            <a:prstGeom prst="rect">
              <a:avLst/>
            </a:prstGeom>
          </p:spPr>
        </p:pic>
      </p:grpSp>
      <p:cxnSp>
        <p:nvCxnSpPr>
          <p:cNvPr id="7" name="Straight Connector 6"/>
          <p:cNvCxnSpPr/>
          <p:nvPr/>
        </p:nvCxnSpPr>
        <p:spPr>
          <a:xfrm flipV="1">
            <a:off x="1371600" y="196937"/>
            <a:ext cx="0" cy="1221230"/>
          </a:xfrm>
          <a:prstGeom prst="line">
            <a:avLst/>
          </a:prstGeom>
          <a:ln w="57150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600200" y="112268"/>
            <a:ext cx="73914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dirty="0" err="1">
                <a:latin typeface="Arial" pitchFamily="34" charset="0"/>
                <a:cs typeface="Arial" pitchFamily="34" charset="0"/>
              </a:rPr>
              <a:t>Dãy</a:t>
            </a: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s-ES" dirty="0">
                <a:latin typeface="Arial" pitchFamily="34" charset="0"/>
                <a:cs typeface="Arial" pitchFamily="34" charset="0"/>
              </a:rPr>
              <a:t> (u</a:t>
            </a:r>
            <a:r>
              <a:rPr lang="es-ES" baseline="-25000" dirty="0">
                <a:latin typeface="Arial" pitchFamily="34" charset="0"/>
                <a:cs typeface="Arial" pitchFamily="34" charset="0"/>
              </a:rPr>
              <a:t>n</a:t>
            </a:r>
            <a:r>
              <a:rPr lang="es-ES" dirty="0">
                <a:latin typeface="Arial" pitchFamily="34" charset="0"/>
                <a:cs typeface="Arial" pitchFamily="34" charset="0"/>
              </a:rPr>
              <a:t>)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cho</a:t>
            </a: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bởi</a:t>
            </a: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:</a:t>
            </a:r>
            <a:endParaRPr lang="vi-VN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11173" y="571500"/>
            <a:ext cx="739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dirty="0">
                <a:latin typeface="Arial" pitchFamily="34" charset="0"/>
                <a:cs typeface="Arial" pitchFamily="34" charset="0"/>
              </a:rPr>
              <a:t>b. Dự đoán công thức số hạng tổng quát u</a:t>
            </a:r>
            <a:r>
              <a:rPr lang="vi-VN" baseline="-25000" dirty="0">
                <a:latin typeface="Arial" pitchFamily="34" charset="0"/>
                <a:cs typeface="Arial" pitchFamily="34" charset="0"/>
              </a:rPr>
              <a:t>n</a:t>
            </a:r>
            <a:r>
              <a:rPr lang="vi-VN" dirty="0">
                <a:latin typeface="Arial" pitchFamily="34" charset="0"/>
                <a:cs typeface="Arial" pitchFamily="34" charset="0"/>
              </a:rPr>
              <a:t> và chứng minh công thức đó bằng phương pháp quy nạp.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1160069"/>
              </p:ext>
            </p:extLst>
          </p:nvPr>
        </p:nvGraphicFramePr>
        <p:xfrm>
          <a:off x="3962400" y="78006"/>
          <a:ext cx="3271694" cy="5758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" name="Equation" r:id="rId6" imgW="1866600" imgH="291960" progId="Equation.DSMT4">
                  <p:embed/>
                </p:oleObj>
              </mc:Choice>
              <mc:Fallback>
                <p:oleObj name="Equation" r:id="rId6" imgW="1866600" imgH="291960" progId="Equation.DSMT4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78006"/>
                        <a:ext cx="3271694" cy="5758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9754" y="1638300"/>
            <a:ext cx="8067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Ta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Dự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đoán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thức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hạng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tổng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quát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dãy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      (1)</a:t>
            </a:r>
            <a:endParaRPr lang="vi-VN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8753565"/>
              </p:ext>
            </p:extLst>
          </p:nvPr>
        </p:nvGraphicFramePr>
        <p:xfrm>
          <a:off x="6241099" y="1568768"/>
          <a:ext cx="1302703" cy="4505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8" name="Equation" r:id="rId8" imgW="736560" imgH="253800" progId="Equation.DSMT4">
                  <p:embed/>
                </p:oleObj>
              </mc:Choice>
              <mc:Fallback>
                <p:oleObj name="Equation" r:id="rId8" imgW="7365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241099" y="1568768"/>
                        <a:ext cx="1302703" cy="4505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99342" y="2160032"/>
            <a:ext cx="6924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n = 1, ta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                         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n = 1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thì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(1)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đúng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endParaRPr lang="vi-VN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2526701"/>
              </p:ext>
            </p:extLst>
          </p:nvPr>
        </p:nvGraphicFramePr>
        <p:xfrm>
          <a:off x="2021323" y="2089303"/>
          <a:ext cx="1636279" cy="4462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9" name="Equation" r:id="rId10" imgW="1117440" imgH="304560" progId="Equation.DSMT4">
                  <p:embed/>
                </p:oleObj>
              </mc:Choice>
              <mc:Fallback>
                <p:oleObj name="Equation" r:id="rId10" imgW="111744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021323" y="2089303"/>
                        <a:ext cx="1636279" cy="4462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351742" y="2654619"/>
                <a:ext cx="692444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Giả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sử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(1)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đúng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với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n = k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  <a:cs typeface="Arial" pitchFamily="34" charset="0"/>
                      </a:rPr>
                      <m:t>≥</m:t>
                    </m:r>
                  </m:oMath>
                </a14:m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1, ta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có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:                               </a:t>
                </a:r>
              </a:p>
              <a:p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Ta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cần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chứng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minh (1)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cũng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đúng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với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n = k + 1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tức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là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chứng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minh </a:t>
                </a:r>
                <a:endParaRPr lang="vi-VN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742" y="2654619"/>
                <a:ext cx="6924445" cy="646331"/>
              </a:xfrm>
              <a:prstGeom prst="rect">
                <a:avLst/>
              </a:prstGeom>
              <a:blipFill rotWithShape="1">
                <a:blip r:embed="rId12"/>
                <a:stretch>
                  <a:fillRect l="-792" t="-4717" r="-1320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1314563"/>
              </p:ext>
            </p:extLst>
          </p:nvPr>
        </p:nvGraphicFramePr>
        <p:xfrm>
          <a:off x="4376740" y="2562226"/>
          <a:ext cx="1265237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0" name="Equation" r:id="rId13" imgW="863280" imgH="304560" progId="Equation.DSMT4">
                  <p:embed/>
                </p:oleObj>
              </mc:Choice>
              <mc:Fallback>
                <p:oleObj name="Equation" r:id="rId13" imgW="863280" imgH="30456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6740" y="2562226"/>
                        <a:ext cx="1265237" cy="446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9646114"/>
              </p:ext>
            </p:extLst>
          </p:nvPr>
        </p:nvGraphicFramePr>
        <p:xfrm>
          <a:off x="2619377" y="3390900"/>
          <a:ext cx="1952625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1" name="Equation" r:id="rId15" imgW="1333440" imgH="304560" progId="Equation.DSMT4">
                  <p:embed/>
                </p:oleObj>
              </mc:Choice>
              <mc:Fallback>
                <p:oleObj name="Equation" r:id="rId15" imgW="1333440" imgH="30456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9377" y="3390900"/>
                        <a:ext cx="1952625" cy="446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208183" y="3924300"/>
            <a:ext cx="1773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Thật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vậy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ta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endParaRPr lang="vi-VN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4935788"/>
              </p:ext>
            </p:extLst>
          </p:nvPr>
        </p:nvGraphicFramePr>
        <p:xfrm>
          <a:off x="2147668" y="3821051"/>
          <a:ext cx="1513897" cy="5758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2" name="Equation" r:id="rId17" imgW="863280" imgH="291960" progId="Equation.DSMT4">
                  <p:embed/>
                </p:oleObj>
              </mc:Choice>
              <mc:Fallback>
                <p:oleObj name="Equation" r:id="rId17" imgW="863280" imgH="2919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7668" y="3821051"/>
                        <a:ext cx="1513897" cy="5758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119846"/>
              </p:ext>
            </p:extLst>
          </p:nvPr>
        </p:nvGraphicFramePr>
        <p:xfrm>
          <a:off x="3813963" y="3943351"/>
          <a:ext cx="1328896" cy="4051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3" name="Equation" r:id="rId19" imgW="749160" imgH="228600" progId="Equation.DSMT4">
                  <p:embed/>
                </p:oleObj>
              </mc:Choice>
              <mc:Fallback>
                <p:oleObj name="Equation" r:id="rId19" imgW="7491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3813963" y="3943351"/>
                        <a:ext cx="1328896" cy="4051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4909674"/>
              </p:ext>
            </p:extLst>
          </p:nvPr>
        </p:nvGraphicFramePr>
        <p:xfrm>
          <a:off x="5333545" y="3924301"/>
          <a:ext cx="1370383" cy="4090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4" name="Equation" r:id="rId21" imgW="850680" imgH="253800" progId="Equation.DSMT4">
                  <p:embed/>
                </p:oleObj>
              </mc:Choice>
              <mc:Fallback>
                <p:oleObj name="Equation" r:id="rId21" imgW="8506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5333545" y="3924301"/>
                        <a:ext cx="1370383" cy="4090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6781800" y="39243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latin typeface="Arial" pitchFamily="34" charset="0"/>
                <a:cs typeface="Arial" pitchFamily="34" charset="0"/>
              </a:rPr>
              <a:t>Điều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phải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chứng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minh</a:t>
            </a:r>
            <a:endParaRPr lang="vi-VN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99340" y="4686300"/>
            <a:ext cx="8258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Vậy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thức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hạng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tổng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quát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dãy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endParaRPr lang="vi-VN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5226988"/>
              </p:ext>
            </p:extLst>
          </p:nvPr>
        </p:nvGraphicFramePr>
        <p:xfrm>
          <a:off x="5325011" y="4645542"/>
          <a:ext cx="1303337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5" name="Equation" r:id="rId23" imgW="736560" imgH="253800" progId="Equation.DSMT4">
                  <p:embed/>
                </p:oleObj>
              </mc:Choice>
              <mc:Fallback>
                <p:oleObj name="Equation" r:id="rId23" imgW="736560" imgH="2538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5011" y="4645542"/>
                        <a:ext cx="1303337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7612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19" grpId="0"/>
      <p:bldP spid="23" grpId="0"/>
      <p:bldP spid="27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76200" y="92738"/>
            <a:ext cx="8991600" cy="1469362"/>
          </a:xfrm>
          <a:prstGeom prst="roundRect">
            <a:avLst>
              <a:gd name="adj" fmla="val 652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342" y="266701"/>
            <a:ext cx="963397" cy="1070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177" y="495300"/>
            <a:ext cx="443722" cy="608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00200" y="112267"/>
                <a:ext cx="7391400" cy="507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s-ES" dirty="0" smtClean="0">
                    <a:latin typeface="Arial" pitchFamily="34" charset="0"/>
                    <a:cs typeface="Arial" pitchFamily="34" charset="0"/>
                  </a:rPr>
                  <a:t>Xét </a:t>
                </a:r>
                <a:r>
                  <a:rPr lang="es-ES" dirty="0" err="1" smtClean="0">
                    <a:latin typeface="Arial" pitchFamily="34" charset="0"/>
                    <a:cs typeface="Arial" pitchFamily="34" charset="0"/>
                  </a:rPr>
                  <a:t>tính</a:t>
                </a:r>
                <a:r>
                  <a:rPr lang="es-E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s-ES" dirty="0" err="1" smtClean="0">
                    <a:latin typeface="Arial" pitchFamily="34" charset="0"/>
                    <a:cs typeface="Arial" pitchFamily="34" charset="0"/>
                  </a:rPr>
                  <a:t>tăng</a:t>
                </a:r>
                <a:r>
                  <a:rPr lang="es-E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s-ES" dirty="0" err="1" smtClean="0">
                    <a:latin typeface="Arial" pitchFamily="34" charset="0"/>
                    <a:cs typeface="Arial" pitchFamily="34" charset="0"/>
                  </a:rPr>
                  <a:t>giảm</a:t>
                </a:r>
                <a:r>
                  <a:rPr lang="es-E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s-ES" dirty="0" err="1" smtClean="0">
                    <a:latin typeface="Arial" pitchFamily="34" charset="0"/>
                    <a:cs typeface="Arial" pitchFamily="34" charset="0"/>
                  </a:rPr>
                  <a:t>của</a:t>
                </a:r>
                <a:r>
                  <a:rPr lang="es-E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s-ES" dirty="0" err="1" smtClean="0">
                    <a:latin typeface="Arial" pitchFamily="34" charset="0"/>
                    <a:cs typeface="Arial" pitchFamily="34" charset="0"/>
                  </a:rPr>
                  <a:t>dãy</a:t>
                </a:r>
                <a:r>
                  <a:rPr lang="es-E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s-ES" dirty="0" err="1" smtClean="0">
                    <a:latin typeface="Arial" pitchFamily="34" charset="0"/>
                    <a:cs typeface="Arial" pitchFamily="34" charset="0"/>
                  </a:rPr>
                  <a:t>số</a:t>
                </a:r>
                <a:r>
                  <a:rPr lang="es-ES" dirty="0" smtClean="0">
                    <a:latin typeface="Arial" pitchFamily="34" charset="0"/>
                    <a:cs typeface="Arial" pitchFamily="34" charset="0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i="1" smtClean="0"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),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biết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:</a:t>
                </a:r>
                <a:endParaRPr lang="vi-VN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112267"/>
                <a:ext cx="7391400" cy="507831"/>
              </a:xfrm>
              <a:prstGeom prst="rect">
                <a:avLst/>
              </a:prstGeom>
              <a:blipFill rotWithShape="1">
                <a:blip r:embed="rId5"/>
                <a:stretch>
                  <a:fillRect l="-743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/>
          <p:nvPr/>
        </p:nvCxnSpPr>
        <p:spPr>
          <a:xfrm flipV="1">
            <a:off x="1371600" y="196937"/>
            <a:ext cx="0" cy="1221230"/>
          </a:xfrm>
          <a:prstGeom prst="line">
            <a:avLst/>
          </a:prstGeom>
          <a:ln w="57150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0928552"/>
              </p:ext>
            </p:extLst>
          </p:nvPr>
        </p:nvGraphicFramePr>
        <p:xfrm>
          <a:off x="2008188" y="612775"/>
          <a:ext cx="1493837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8" name="Equation" r:id="rId6" imgW="927000" imgH="457200" progId="Equation.DSMT4">
                  <p:embed/>
                </p:oleObj>
              </mc:Choice>
              <mc:Fallback>
                <p:oleObj name="Equation" r:id="rId6" imgW="927000" imgH="457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8188" y="612775"/>
                        <a:ext cx="1493837" cy="735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0212664"/>
              </p:ext>
            </p:extLst>
          </p:nvPr>
        </p:nvGraphicFramePr>
        <p:xfrm>
          <a:off x="5064125" y="520700"/>
          <a:ext cx="14732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9" name="Equation" r:id="rId8" imgW="914400" imgH="457200" progId="Equation.DSMT4">
                  <p:embed/>
                </p:oleObj>
              </mc:Choice>
              <mc:Fallback>
                <p:oleObj name="Equation" r:id="rId8" imgW="914400" imgH="457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25" y="520700"/>
                        <a:ext cx="14732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6200" y="1638300"/>
            <a:ext cx="1773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err="1" smtClean="0">
                <a:latin typeface="Arial" pitchFamily="34" charset="0"/>
                <a:cs typeface="Arial" pitchFamily="34" charset="0"/>
              </a:rPr>
              <a:t>Giải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:</a:t>
            </a:r>
            <a:endParaRPr lang="vi-VN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6502" y="2022872"/>
            <a:ext cx="481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a/</a:t>
            </a:r>
            <a:endParaRPr lang="vi-VN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9794822"/>
              </p:ext>
            </p:extLst>
          </p:nvPr>
        </p:nvGraphicFramePr>
        <p:xfrm>
          <a:off x="381000" y="2471738"/>
          <a:ext cx="1841500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0" name="Equation" r:id="rId10" imgW="1143000" imgH="457200" progId="Equation.DSMT4">
                  <p:embed/>
                </p:oleObj>
              </mc:Choice>
              <mc:Fallback>
                <p:oleObj name="Equation" r:id="rId10" imgW="1143000" imgH="4572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471738"/>
                        <a:ext cx="1841500" cy="73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207651" y="3467100"/>
            <a:ext cx="3686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Do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đó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endParaRPr lang="vi-VN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5299705"/>
              </p:ext>
            </p:extLst>
          </p:nvPr>
        </p:nvGraphicFramePr>
        <p:xfrm>
          <a:off x="1057275" y="3437453"/>
          <a:ext cx="10858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1" name="Equation" r:id="rId12" imgW="672840" imgH="266400" progId="Equation.DSMT4">
                  <p:embed/>
                </p:oleObj>
              </mc:Choice>
              <mc:Fallback>
                <p:oleObj name="Equation" r:id="rId12" imgW="672840" imgH="2664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7275" y="3437453"/>
                        <a:ext cx="108585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419600" y="4799738"/>
            <a:ext cx="3686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Do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đó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endParaRPr lang="vi-VN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544291" y="5169070"/>
                <a:ext cx="3970632" cy="507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Vậy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s-ES" dirty="0" smtClean="0">
                    <a:latin typeface="Arial" pitchFamily="34" charset="0"/>
                    <a:cs typeface="Arial" pitchFamily="34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i="1" smtClean="0"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)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là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dãy</a:t>
                </a:r>
                <a:r>
                  <a:rPr lang="en-US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số</a:t>
                </a:r>
                <a:r>
                  <a:rPr lang="en-US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tăng</a:t>
                </a:r>
                <a:r>
                  <a:rPr lang="en-US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vi-VN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4291" y="5169070"/>
                <a:ext cx="3970632" cy="507831"/>
              </a:xfrm>
              <a:prstGeom prst="rect">
                <a:avLst/>
              </a:prstGeom>
              <a:blipFill rotWithShape="1">
                <a:blip r:embed="rId14"/>
                <a:stretch>
                  <a:fillRect l="-1227" b="-9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99060" y="4223714"/>
                <a:ext cx="3406140" cy="507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Vậy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s-ES" dirty="0" smtClean="0">
                    <a:latin typeface="Arial" pitchFamily="34" charset="0"/>
                    <a:cs typeface="Arial" pitchFamily="34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i="1" smtClean="0"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)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là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dãy</a:t>
                </a:r>
                <a:r>
                  <a:rPr lang="en-US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số</a:t>
                </a:r>
                <a:r>
                  <a:rPr lang="en-US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giảm</a:t>
                </a:r>
                <a:r>
                  <a:rPr lang="en-US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vi-VN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" y="4223714"/>
                <a:ext cx="3406140" cy="507831"/>
              </a:xfrm>
              <a:prstGeom prst="rect">
                <a:avLst/>
              </a:prstGeom>
              <a:blipFill rotWithShape="1">
                <a:blip r:embed="rId15"/>
                <a:stretch>
                  <a:fillRect l="-1431" b="-9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/>
          <p:nvPr/>
        </p:nvCxnSpPr>
        <p:spPr>
          <a:xfrm flipV="1">
            <a:off x="4293870" y="1791480"/>
            <a:ext cx="0" cy="3733020"/>
          </a:xfrm>
          <a:prstGeom prst="line">
            <a:avLst/>
          </a:prstGeom>
          <a:ln w="57150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5650914"/>
              </p:ext>
            </p:extLst>
          </p:nvPr>
        </p:nvGraphicFramePr>
        <p:xfrm>
          <a:off x="4419600" y="1655604"/>
          <a:ext cx="14732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2" name="Equation" r:id="rId16" imgW="914400" imgH="457200" progId="Equation.DSMT4">
                  <p:embed/>
                </p:oleObj>
              </mc:Choice>
              <mc:Fallback>
                <p:oleObj name="Equation" r:id="rId16" imgW="914400" imgH="4572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655604"/>
                        <a:ext cx="14732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1555001"/>
              </p:ext>
            </p:extLst>
          </p:nvPr>
        </p:nvGraphicFramePr>
        <p:xfrm>
          <a:off x="6019800" y="1729057"/>
          <a:ext cx="1171426" cy="6693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3" name="Equation" r:id="rId18" imgW="799920" imgH="457200" progId="Equation.DSMT4">
                  <p:embed/>
                </p:oleObj>
              </mc:Choice>
              <mc:Fallback>
                <p:oleObj name="Equation" r:id="rId18" imgW="79992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6019800" y="1729057"/>
                        <a:ext cx="1171426" cy="6693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0382906"/>
              </p:ext>
            </p:extLst>
          </p:nvPr>
        </p:nvGraphicFramePr>
        <p:xfrm>
          <a:off x="7315200" y="1716873"/>
          <a:ext cx="1171426" cy="6693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4" name="Equation" r:id="rId20" imgW="799920" imgH="457200" progId="Equation.DSMT4">
                  <p:embed/>
                </p:oleObj>
              </mc:Choice>
              <mc:Fallback>
                <p:oleObj name="Equation" r:id="rId20" imgW="79992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7315200" y="1716873"/>
                        <a:ext cx="1171426" cy="6693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0343461"/>
              </p:ext>
            </p:extLst>
          </p:nvPr>
        </p:nvGraphicFramePr>
        <p:xfrm>
          <a:off x="4633912" y="2800350"/>
          <a:ext cx="1843088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5" name="Equation" r:id="rId22" imgW="1143000" imgH="457200" progId="Equation.DSMT4">
                  <p:embed/>
                </p:oleObj>
              </mc:Choice>
              <mc:Fallback>
                <p:oleObj name="Equation" r:id="rId22" imgW="1143000" imgH="457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3912" y="2800350"/>
                        <a:ext cx="1843088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6533131"/>
              </p:ext>
            </p:extLst>
          </p:nvPr>
        </p:nvGraphicFramePr>
        <p:xfrm>
          <a:off x="6592767" y="2804160"/>
          <a:ext cx="1673466" cy="6693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6" name="Equation" r:id="rId24" imgW="1143000" imgH="457200" progId="Equation.DSMT4">
                  <p:embed/>
                </p:oleObj>
              </mc:Choice>
              <mc:Fallback>
                <p:oleObj name="Equation" r:id="rId24" imgW="11430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6592767" y="2804160"/>
                        <a:ext cx="1673466" cy="6693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6048667"/>
              </p:ext>
            </p:extLst>
          </p:nvPr>
        </p:nvGraphicFramePr>
        <p:xfrm>
          <a:off x="5320920" y="4712495"/>
          <a:ext cx="10858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7" name="Equation" r:id="rId26" imgW="672840" imgH="266400" progId="Equation.DSMT4">
                  <p:embed/>
                </p:oleObj>
              </mc:Choice>
              <mc:Fallback>
                <p:oleObj name="Equation" r:id="rId26" imgW="672840" imgH="2664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0920" y="4712495"/>
                        <a:ext cx="108585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2201992"/>
              </p:ext>
            </p:extLst>
          </p:nvPr>
        </p:nvGraphicFramePr>
        <p:xfrm>
          <a:off x="4648200" y="3238500"/>
          <a:ext cx="10445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8" name="Equation" r:id="rId28" imgW="647640" imgH="266400" progId="Equation.DSMT4">
                  <p:embed/>
                </p:oleObj>
              </mc:Choice>
              <mc:Fallback>
                <p:oleObj name="Equation" r:id="rId28" imgW="647640" imgH="26640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3238500"/>
                        <a:ext cx="104457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278524"/>
              </p:ext>
            </p:extLst>
          </p:nvPr>
        </p:nvGraphicFramePr>
        <p:xfrm>
          <a:off x="5772833" y="3161308"/>
          <a:ext cx="2333625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9" name="Equation" r:id="rId30" imgW="1752480" imgH="520560" progId="Equation.DSMT4">
                  <p:embed/>
                </p:oleObj>
              </mc:Choice>
              <mc:Fallback>
                <p:oleObj name="Equation" r:id="rId30" imgW="1752480" imgH="52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5772833" y="3161308"/>
                        <a:ext cx="2333625" cy="692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2158473"/>
              </p:ext>
            </p:extLst>
          </p:nvPr>
        </p:nvGraphicFramePr>
        <p:xfrm>
          <a:off x="5801360" y="3849053"/>
          <a:ext cx="1452880" cy="6076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60" name="Equation" r:id="rId32" imgW="1091880" imgH="457200" progId="Equation.DSMT4">
                  <p:embed/>
                </p:oleObj>
              </mc:Choice>
              <mc:Fallback>
                <p:oleObj name="Equation" r:id="rId32" imgW="109188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5801360" y="3849053"/>
                        <a:ext cx="1452880" cy="6076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4290963"/>
              </p:ext>
            </p:extLst>
          </p:nvPr>
        </p:nvGraphicFramePr>
        <p:xfrm>
          <a:off x="7399673" y="4022958"/>
          <a:ext cx="390476" cy="2603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61" name="Equation" r:id="rId34" imgW="266400" imgH="177480" progId="Equation.DSMT4">
                  <p:embed/>
                </p:oleObj>
              </mc:Choice>
              <mc:Fallback>
                <p:oleObj name="Equation" r:id="rId34" imgW="2664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5"/>
                      <a:stretch>
                        <a:fillRect/>
                      </a:stretch>
                    </p:blipFill>
                    <p:spPr>
                      <a:xfrm>
                        <a:off x="7399673" y="4022958"/>
                        <a:ext cx="390476" cy="2603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1157002"/>
              </p:ext>
            </p:extLst>
          </p:nvPr>
        </p:nvGraphicFramePr>
        <p:xfrm>
          <a:off x="2337350" y="2521604"/>
          <a:ext cx="1472650" cy="73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62" name="Equation" r:id="rId36" imgW="914400" imgH="457200" progId="Equation.DSMT4">
                  <p:embed/>
                </p:oleObj>
              </mc:Choice>
              <mc:Fallback>
                <p:oleObj name="Equation" r:id="rId36" imgW="9144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7"/>
                      <a:stretch>
                        <a:fillRect/>
                      </a:stretch>
                    </p:blipFill>
                    <p:spPr>
                      <a:xfrm>
                        <a:off x="2337350" y="2521604"/>
                        <a:ext cx="1472650" cy="736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272" name="Picture 56"/>
          <p:cNvPicPr>
            <a:picLocks noChangeAspect="1" noChangeArrowheads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036088"/>
            <a:ext cx="18288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56"/>
          <p:cNvPicPr>
            <a:picLocks noChangeAspect="1" noChangeArrowheads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476500"/>
            <a:ext cx="18288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2369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  <p:bldP spid="16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76200" y="92738"/>
            <a:ext cx="8991600" cy="1469362"/>
          </a:xfrm>
          <a:prstGeom prst="roundRect">
            <a:avLst>
              <a:gd name="adj" fmla="val 652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342" y="266701"/>
            <a:ext cx="963397" cy="1070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Straight Connector 6"/>
          <p:cNvCxnSpPr/>
          <p:nvPr/>
        </p:nvCxnSpPr>
        <p:spPr>
          <a:xfrm flipV="1">
            <a:off x="1371600" y="196937"/>
            <a:ext cx="0" cy="1221230"/>
          </a:xfrm>
          <a:prstGeom prst="line">
            <a:avLst/>
          </a:prstGeom>
          <a:ln w="57150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177" y="495300"/>
            <a:ext cx="443722" cy="608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00200" y="112267"/>
                <a:ext cx="7391400" cy="507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s-ES" dirty="0" smtClean="0">
                    <a:latin typeface="Arial" pitchFamily="34" charset="0"/>
                    <a:cs typeface="Arial" pitchFamily="34" charset="0"/>
                  </a:rPr>
                  <a:t>Xét </a:t>
                </a:r>
                <a:r>
                  <a:rPr lang="es-ES" dirty="0" err="1" smtClean="0">
                    <a:latin typeface="Arial" pitchFamily="34" charset="0"/>
                    <a:cs typeface="Arial" pitchFamily="34" charset="0"/>
                  </a:rPr>
                  <a:t>tính</a:t>
                </a:r>
                <a:r>
                  <a:rPr lang="es-E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s-ES" dirty="0" err="1" smtClean="0">
                    <a:latin typeface="Arial" pitchFamily="34" charset="0"/>
                    <a:cs typeface="Arial" pitchFamily="34" charset="0"/>
                  </a:rPr>
                  <a:t>tăng</a:t>
                </a:r>
                <a:r>
                  <a:rPr lang="es-E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s-ES" dirty="0" err="1" smtClean="0">
                    <a:latin typeface="Arial" pitchFamily="34" charset="0"/>
                    <a:cs typeface="Arial" pitchFamily="34" charset="0"/>
                  </a:rPr>
                  <a:t>giảm</a:t>
                </a:r>
                <a:r>
                  <a:rPr lang="es-E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s-ES" dirty="0" err="1" smtClean="0">
                    <a:latin typeface="Arial" pitchFamily="34" charset="0"/>
                    <a:cs typeface="Arial" pitchFamily="34" charset="0"/>
                  </a:rPr>
                  <a:t>của</a:t>
                </a:r>
                <a:r>
                  <a:rPr lang="es-E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s-ES" dirty="0" err="1" smtClean="0">
                    <a:latin typeface="Arial" pitchFamily="34" charset="0"/>
                    <a:cs typeface="Arial" pitchFamily="34" charset="0"/>
                  </a:rPr>
                  <a:t>dãy</a:t>
                </a:r>
                <a:r>
                  <a:rPr lang="es-E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s-ES" dirty="0" err="1" smtClean="0">
                    <a:latin typeface="Arial" pitchFamily="34" charset="0"/>
                    <a:cs typeface="Arial" pitchFamily="34" charset="0"/>
                  </a:rPr>
                  <a:t>số</a:t>
                </a:r>
                <a:r>
                  <a:rPr lang="es-ES" dirty="0" smtClean="0">
                    <a:latin typeface="Arial" pitchFamily="34" charset="0"/>
                    <a:cs typeface="Arial" pitchFamily="34" charset="0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i="1" smtClean="0"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),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biết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:</a:t>
                </a:r>
                <a:endParaRPr lang="vi-VN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112267"/>
                <a:ext cx="7391400" cy="507831"/>
              </a:xfrm>
              <a:prstGeom prst="rect">
                <a:avLst/>
              </a:prstGeom>
              <a:blipFill rotWithShape="1">
                <a:blip r:embed="rId6"/>
                <a:stretch>
                  <a:fillRect l="-743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2487797"/>
              </p:ext>
            </p:extLst>
          </p:nvPr>
        </p:nvGraphicFramePr>
        <p:xfrm>
          <a:off x="1609725" y="723900"/>
          <a:ext cx="2290763" cy="511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2" name="Equation" r:id="rId7" imgW="1422360" imgH="317160" progId="Equation.DSMT4">
                  <p:embed/>
                </p:oleObj>
              </mc:Choice>
              <mc:Fallback>
                <p:oleObj name="Equation" r:id="rId7" imgW="142236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609725" y="723900"/>
                        <a:ext cx="2290763" cy="5111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6235083"/>
              </p:ext>
            </p:extLst>
          </p:nvPr>
        </p:nvGraphicFramePr>
        <p:xfrm>
          <a:off x="4983163" y="520700"/>
          <a:ext cx="1636712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3" name="Equation" r:id="rId9" imgW="1015920" imgH="457200" progId="Equation.DSMT4">
                  <p:embed/>
                </p:oleObj>
              </mc:Choice>
              <mc:Fallback>
                <p:oleObj name="Equation" r:id="rId9" imgW="101592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983163" y="520700"/>
                        <a:ext cx="1636712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76200" y="1563213"/>
            <a:ext cx="108653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u="sng" dirty="0" err="1" smtClean="0">
                <a:latin typeface="Arial" pitchFamily="34" charset="0"/>
                <a:cs typeface="Arial" pitchFamily="34" charset="0"/>
              </a:rPr>
              <a:t>Giải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:</a:t>
            </a:r>
            <a:endParaRPr lang="vi-VN" b="1" u="sng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6200" y="2654470"/>
                <a:ext cx="4191000" cy="507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Nhận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xét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  <a:cs typeface="Arial" pitchFamily="34" charset="0"/>
                      </a:rPr>
                      <m:t>&lt;</m:t>
                    </m:r>
                    <m:r>
                      <a:rPr lang="en-US" b="0" i="1" smtClean="0">
                        <a:latin typeface="Cambria Math"/>
                        <a:cs typeface="Arial" pitchFamily="34" charset="0"/>
                      </a:rPr>
                      <m:t>0</m:t>
                    </m:r>
                    <m:r>
                      <a:rPr lang="en-US" b="0" i="1" smtClean="0">
                        <a:latin typeface="Cambria Math"/>
                        <a:cs typeface="Arial" pitchFamily="34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/>
                        <a:cs typeface="Arial" pitchFamily="34" charset="0"/>
                      </a:rPr>
                      <m:t>&gt;</m:t>
                    </m:r>
                    <m:r>
                      <a:rPr lang="en-US" b="0" i="1" smtClean="0">
                        <a:latin typeface="Cambria Math"/>
                        <a:cs typeface="Arial" pitchFamily="34" charset="0"/>
                      </a:rPr>
                      <m:t>0</m:t>
                    </m:r>
                    <m:r>
                      <a:rPr lang="en-US" b="0" i="1" smtClean="0">
                        <a:latin typeface="Cambria Math"/>
                        <a:cs typeface="Arial" pitchFamily="34" charset="0"/>
                      </a:rPr>
                      <m:t>,</m:t>
                    </m:r>
                    <m:sSub>
                      <m:sSubPr>
                        <m:ctrlPr>
                          <a:rPr lang="en-US" i="1" smtClean="0"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/>
                        <a:cs typeface="Arial" pitchFamily="34" charset="0"/>
                      </a:rPr>
                      <m:t>&lt;</m:t>
                    </m:r>
                    <m:r>
                      <a:rPr lang="en-US" b="0" i="1" smtClean="0">
                        <a:latin typeface="Cambria Math"/>
                        <a:cs typeface="Arial" pitchFamily="34" charset="0"/>
                      </a:rPr>
                      <m:t>0</m:t>
                    </m:r>
                    <m:r>
                      <a:rPr lang="en-US" b="0" i="1" smtClean="0">
                        <a:latin typeface="Cambria Math"/>
                        <a:cs typeface="Arial" pitchFamily="34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4</m:t>
                        </m:r>
                      </m:sub>
                    </m:sSub>
                    <m:r>
                      <a:rPr lang="en-US" b="0" i="1" smtClean="0">
                        <a:latin typeface="Cambria Math"/>
                        <a:cs typeface="Arial" pitchFamily="34" charset="0"/>
                      </a:rPr>
                      <m:t>&gt;</m:t>
                    </m:r>
                    <m:r>
                      <a:rPr lang="en-US" b="0" i="1" smtClean="0">
                        <a:latin typeface="Cambria Math"/>
                        <a:cs typeface="Arial" pitchFamily="34" charset="0"/>
                      </a:rPr>
                      <m:t>0</m:t>
                    </m:r>
                  </m:oMath>
                </a14:m>
                <a:endParaRPr lang="vi-VN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2654470"/>
                <a:ext cx="4191000" cy="507831"/>
              </a:xfrm>
              <a:prstGeom prst="rect">
                <a:avLst/>
              </a:prstGeom>
              <a:blipFill rotWithShape="1">
                <a:blip r:embed="rId11"/>
                <a:stretch>
                  <a:fillRect l="-1310" r="-1456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62000" y="3187869"/>
                <a:ext cx="3962400" cy="507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  <a:cs typeface="Arial" pitchFamily="34" charset="0"/>
                      </a:rPr>
                      <m:t>→</m:t>
                    </m:r>
                  </m:oMath>
                </a14:m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  <a:cs typeface="Arial" pitchFamily="34" charset="0"/>
                      </a:rPr>
                      <m:t>&lt; 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/>
                        <a:cs typeface="Arial" pitchFamily="34" charset="0"/>
                      </a:rPr>
                      <m:t>,</m:t>
                    </m:r>
                    <m:sSub>
                      <m:sSubPr>
                        <m:ctrlPr>
                          <a:rPr lang="en-US" i="1" smtClean="0"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cs typeface="Arial" pitchFamily="34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cs typeface="Arial" pitchFamily="34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&gt;</m:t>
                        </m:r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/>
                        <a:cs typeface="Arial" pitchFamily="34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/>
                        <a:cs typeface="Arial" pitchFamily="34" charset="0"/>
                      </a:rPr>
                      <m:t>&lt; 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4</m:t>
                        </m:r>
                      </m:sub>
                    </m:sSub>
                    <m:r>
                      <a:rPr lang="en-US" b="0" i="1" smtClean="0">
                        <a:latin typeface="Cambria Math"/>
                        <a:cs typeface="Arial" pitchFamily="34" charset="0"/>
                      </a:rPr>
                      <m:t>,….</m:t>
                    </m:r>
                  </m:oMath>
                </a14:m>
                <a:endParaRPr lang="vi-VN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187869"/>
                <a:ext cx="3962400" cy="507831"/>
              </a:xfrm>
              <a:prstGeom prst="rect">
                <a:avLst/>
              </a:prstGeom>
              <a:blipFill rotWithShape="1">
                <a:blip r:embed="rId12"/>
                <a:stretch>
                  <a:fillRect b="-9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8266000"/>
              </p:ext>
            </p:extLst>
          </p:nvPr>
        </p:nvGraphicFramePr>
        <p:xfrm>
          <a:off x="238127" y="2117725"/>
          <a:ext cx="2290763" cy="511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4" name="Equation" r:id="rId13" imgW="1422360" imgH="317160" progId="Equation.DSMT4">
                  <p:embed/>
                </p:oleObj>
              </mc:Choice>
              <mc:Fallback>
                <p:oleObj name="Equation" r:id="rId13" imgW="1422360" imgH="3171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127" y="2117725"/>
                        <a:ext cx="2290763" cy="5111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44168" y="3695700"/>
                <a:ext cx="3970632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Do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đó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s-ES" dirty="0" smtClean="0">
                    <a:latin typeface="Arial" pitchFamily="34" charset="0"/>
                    <a:cs typeface="Arial" pitchFamily="34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i="1" smtClean="0"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)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là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dãy</a:t>
                </a:r>
                <a:r>
                  <a:rPr lang="en-US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số</a:t>
                </a:r>
                <a:r>
                  <a:rPr lang="en-US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không</a:t>
                </a:r>
                <a:r>
                  <a:rPr lang="en-US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tăng</a:t>
                </a:r>
                <a:r>
                  <a:rPr lang="en-US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không</a:t>
                </a:r>
                <a:r>
                  <a:rPr lang="en-US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giảm</a:t>
                </a:r>
                <a:r>
                  <a:rPr lang="en-US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vi-VN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168" y="3695700"/>
                <a:ext cx="3970632" cy="923330"/>
              </a:xfrm>
              <a:prstGeom prst="rect">
                <a:avLst/>
              </a:prstGeom>
              <a:blipFill rotWithShape="1">
                <a:blip r:embed="rId15"/>
                <a:stretch>
                  <a:fillRect l="-1382" b="-3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/>
          <p:cNvCxnSpPr/>
          <p:nvPr/>
        </p:nvCxnSpPr>
        <p:spPr>
          <a:xfrm flipV="1">
            <a:off x="4293870" y="1791480"/>
            <a:ext cx="0" cy="3733020"/>
          </a:xfrm>
          <a:prstGeom prst="line">
            <a:avLst/>
          </a:prstGeom>
          <a:ln w="57150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822452"/>
              </p:ext>
            </p:extLst>
          </p:nvPr>
        </p:nvGraphicFramePr>
        <p:xfrm>
          <a:off x="4394202" y="1574800"/>
          <a:ext cx="1636713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5" name="Equation" r:id="rId16" imgW="1015920" imgH="457200" progId="Equation.DSMT4">
                  <p:embed/>
                </p:oleObj>
              </mc:Choice>
              <mc:Fallback>
                <p:oleObj name="Equation" r:id="rId16" imgW="1015920" imgH="457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4202" y="1574800"/>
                        <a:ext cx="1636713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4011162"/>
              </p:ext>
            </p:extLst>
          </p:nvPr>
        </p:nvGraphicFramePr>
        <p:xfrm>
          <a:off x="6248400" y="1610043"/>
          <a:ext cx="2249488" cy="72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6" name="Equation" r:id="rId18" imgW="1536480" imgH="495000" progId="Equation.DSMT4">
                  <p:embed/>
                </p:oleObj>
              </mc:Choice>
              <mc:Fallback>
                <p:oleObj name="Equation" r:id="rId18" imgW="153648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6248400" y="1610043"/>
                        <a:ext cx="2249488" cy="725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7852995"/>
              </p:ext>
            </p:extLst>
          </p:nvPr>
        </p:nvGraphicFramePr>
        <p:xfrm>
          <a:off x="6412052" y="1638512"/>
          <a:ext cx="1588948" cy="6085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7" name="Equation" r:id="rId20" imgW="1193760" imgH="457200" progId="Equation.DSMT4">
                  <p:embed/>
                </p:oleObj>
              </mc:Choice>
              <mc:Fallback>
                <p:oleObj name="Equation" r:id="rId20" imgW="119376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6412052" y="1638512"/>
                        <a:ext cx="1588948" cy="6085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4309704" y="2273469"/>
            <a:ext cx="87189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Ta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  <a:endParaRPr lang="vi-VN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449312"/>
              </p:ext>
            </p:extLst>
          </p:nvPr>
        </p:nvGraphicFramePr>
        <p:xfrm>
          <a:off x="5105400" y="2249488"/>
          <a:ext cx="2552700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8" name="Equation" r:id="rId22" imgW="1917360" imgH="457200" progId="Equation.DSMT4">
                  <p:embed/>
                </p:oleObj>
              </mc:Choice>
              <mc:Fallback>
                <p:oleObj name="Equation" r:id="rId22" imgW="1917360" imgH="4572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2249488"/>
                        <a:ext cx="2552700" cy="60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3264232"/>
              </p:ext>
            </p:extLst>
          </p:nvPr>
        </p:nvGraphicFramePr>
        <p:xfrm>
          <a:off x="5867400" y="2884056"/>
          <a:ext cx="3363836" cy="6592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9" name="Equation" r:id="rId24" imgW="2527200" imgH="495000" progId="Equation.DSMT4">
                  <p:embed/>
                </p:oleObj>
              </mc:Choice>
              <mc:Fallback>
                <p:oleObj name="Equation" r:id="rId24" imgW="252720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5867400" y="2884056"/>
                        <a:ext cx="3363836" cy="6592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6413023"/>
              </p:ext>
            </p:extLst>
          </p:nvPr>
        </p:nvGraphicFramePr>
        <p:xfrm>
          <a:off x="5943602" y="3614420"/>
          <a:ext cx="3058033" cy="614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0" name="Equation" r:id="rId26" imgW="2527200" imgH="507960" progId="Equation.DSMT4">
                  <p:embed/>
                </p:oleObj>
              </mc:Choice>
              <mc:Fallback>
                <p:oleObj name="Equation" r:id="rId26" imgW="252720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5943602" y="3614420"/>
                        <a:ext cx="3058033" cy="6146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2476288"/>
              </p:ext>
            </p:extLst>
          </p:nvPr>
        </p:nvGraphicFramePr>
        <p:xfrm>
          <a:off x="6019802" y="4266629"/>
          <a:ext cx="1890141" cy="59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1" name="Equation" r:id="rId28" imgW="1562040" imgH="495000" progId="Equation.DSMT4">
                  <p:embed/>
                </p:oleObj>
              </mc:Choice>
              <mc:Fallback>
                <p:oleObj name="Equation" r:id="rId28" imgW="156204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6019802" y="4266629"/>
                        <a:ext cx="1890141" cy="599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2586992"/>
              </p:ext>
            </p:extLst>
          </p:nvPr>
        </p:nvGraphicFramePr>
        <p:xfrm>
          <a:off x="4812508" y="4828540"/>
          <a:ext cx="1283493" cy="391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2" name="Equation" r:id="rId30" imgW="876240" imgH="266400" progId="Equation.DSMT4">
                  <p:embed/>
                </p:oleObj>
              </mc:Choice>
              <mc:Fallback>
                <p:oleObj name="Equation" r:id="rId30" imgW="876240" imgH="2664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2508" y="4828540"/>
                        <a:ext cx="1283493" cy="3911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544291" y="5169070"/>
                <a:ext cx="3970632" cy="507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Vậy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s-ES" dirty="0" smtClean="0">
                    <a:latin typeface="Arial" pitchFamily="34" charset="0"/>
                    <a:cs typeface="Arial" pitchFamily="34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i="1" smtClean="0"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)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là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dãy</a:t>
                </a:r>
                <a:r>
                  <a:rPr lang="en-US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số</a:t>
                </a:r>
                <a:r>
                  <a:rPr lang="en-US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giảm</a:t>
                </a:r>
                <a:r>
                  <a:rPr lang="en-US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vi-VN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4291" y="5169070"/>
                <a:ext cx="3970632" cy="507831"/>
              </a:xfrm>
              <a:prstGeom prst="rect">
                <a:avLst/>
              </a:prstGeom>
              <a:blipFill rotWithShape="1">
                <a:blip r:embed="rId32"/>
                <a:stretch>
                  <a:fillRect l="-1227" b="-9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9763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7" grpId="0"/>
      <p:bldP spid="24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76200" y="92738"/>
            <a:ext cx="8991600" cy="1469362"/>
          </a:xfrm>
          <a:prstGeom prst="roundRect">
            <a:avLst>
              <a:gd name="adj" fmla="val 652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342" y="266701"/>
            <a:ext cx="963397" cy="1070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294" y="518332"/>
            <a:ext cx="471488" cy="618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1371600" y="196937"/>
            <a:ext cx="0" cy="1221230"/>
          </a:xfrm>
          <a:prstGeom prst="line">
            <a:avLst/>
          </a:prstGeom>
          <a:ln w="57150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" y="1563213"/>
            <a:ext cx="9906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b="1" u="sng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2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vi-VN" sz="22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1302" y="2022872"/>
            <a:ext cx="48169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a/</a:t>
            </a:r>
            <a:endParaRPr lang="vi-VN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560" y="2059614"/>
            <a:ext cx="29051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447800" y="196937"/>
                <a:ext cx="754380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Trong </a:t>
                </a:r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các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dãy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/>
                            <a:cs typeface="Times New Roman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200" b="0" i="1" smtClean="0">
                            <a:latin typeface="Cambria Math"/>
                            <a:cs typeface="Times New Roman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) </a:t>
                </a:r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sau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dãy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nào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bị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chặn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dưới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bị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chặn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trên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bị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chặn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?</a:t>
                </a:r>
                <a:endParaRPr lang="en-US" sz="2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196937"/>
                <a:ext cx="7543800" cy="769441"/>
              </a:xfrm>
              <a:prstGeom prst="rect">
                <a:avLst/>
              </a:prstGeom>
              <a:blipFill rotWithShape="1">
                <a:blip r:embed="rId7"/>
                <a:stretch>
                  <a:fillRect l="-1051" t="-4724" b="-141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7160783"/>
              </p:ext>
            </p:extLst>
          </p:nvPr>
        </p:nvGraphicFramePr>
        <p:xfrm>
          <a:off x="1593801" y="984223"/>
          <a:ext cx="1758999" cy="51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9" name="Equation" r:id="rId8" imgW="1091880" imgH="317160" progId="Equation.DSMT4">
                  <p:embed/>
                </p:oleObj>
              </mc:Choice>
              <mc:Fallback>
                <p:oleObj name="Equation" r:id="rId8" imgW="109188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93801" y="984223"/>
                        <a:ext cx="1758999" cy="511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2624824"/>
              </p:ext>
            </p:extLst>
          </p:nvPr>
        </p:nvGraphicFramePr>
        <p:xfrm>
          <a:off x="4733348" y="786029"/>
          <a:ext cx="1861705" cy="798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0" name="Equation" r:id="rId10" imgW="1155600" imgH="495000" progId="Equation.DSMT4">
                  <p:embed/>
                </p:oleObj>
              </mc:Choice>
              <mc:Fallback>
                <p:oleObj name="Equation" r:id="rId10" imgW="115560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733348" y="786029"/>
                        <a:ext cx="1861705" cy="798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2643141"/>
              </p:ext>
            </p:extLst>
          </p:nvPr>
        </p:nvGraphicFramePr>
        <p:xfrm>
          <a:off x="663574" y="2476500"/>
          <a:ext cx="3375026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1" name="Equation" r:id="rId12" imgW="2095200" imgH="291960" progId="Equation.DSMT4">
                  <p:embed/>
                </p:oleObj>
              </mc:Choice>
              <mc:Fallback>
                <p:oleObj name="Equation" r:id="rId12" imgW="2095200" imgH="2919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4" y="2476500"/>
                        <a:ext cx="3375026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7440787"/>
              </p:ext>
            </p:extLst>
          </p:nvPr>
        </p:nvGraphicFramePr>
        <p:xfrm>
          <a:off x="685800" y="2852288"/>
          <a:ext cx="1104488" cy="4295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2" name="Equation" r:id="rId14" imgW="685800" imgH="266400" progId="Equation.DSMT4">
                  <p:embed/>
                </p:oleObj>
              </mc:Choice>
              <mc:Fallback>
                <p:oleObj name="Equation" r:id="rId14" imgW="68580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685800" y="2852288"/>
                        <a:ext cx="1104488" cy="4295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04800" y="3238500"/>
                <a:ext cx="3886200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Do </a:t>
                </a:r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đó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>
                    <a:latin typeface="Times New Roman" pitchFamily="18" charset="0"/>
                    <a:cs typeface="Times New Roman" pitchFamily="18" charset="0"/>
                  </a:rPr>
                  <a:t>dãy </a:t>
                </a:r>
                <a:r>
                  <a:rPr lang="en-US" sz="2200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200" dirty="0">
                    <a:latin typeface="Times New Roman" pitchFamily="18" charset="0"/>
                    <a:cs typeface="Times New Roman" pitchFamily="18" charset="0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/>
                            <a:cs typeface="Times New Roman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200" i="1">
                            <a:latin typeface="Cambria Math"/>
                            <a:cs typeface="Times New Roman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200" dirty="0">
                    <a:latin typeface="Times New Roman" pitchFamily="18" charset="0"/>
                    <a:cs typeface="Times New Roman" pitchFamily="18" charset="0"/>
                  </a:rPr>
                  <a:t>) </a:t>
                </a:r>
                <a:r>
                  <a:rPr lang="en-US" sz="2200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bị</a:t>
                </a:r>
                <a:r>
                  <a:rPr lang="en-US" sz="22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chặn</a:t>
                </a:r>
                <a:r>
                  <a:rPr lang="en-US" sz="22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dưới</a:t>
                </a:r>
                <a:endParaRPr lang="vi-VN" sz="2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238500"/>
                <a:ext cx="3886200" cy="430887"/>
              </a:xfrm>
              <a:prstGeom prst="rect">
                <a:avLst/>
              </a:prstGeom>
              <a:blipFill rotWithShape="1">
                <a:blip r:embed="rId16"/>
                <a:stretch>
                  <a:fillRect l="-1881" t="-8451" b="-267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399169" y="3695700"/>
                <a:ext cx="3868031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Dãy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200" dirty="0">
                    <a:latin typeface="Times New Roman" pitchFamily="18" charset="0"/>
                    <a:cs typeface="Times New Roman" pitchFamily="18" charset="0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/>
                            <a:cs typeface="Times New Roman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200" i="1">
                            <a:latin typeface="Cambria Math"/>
                            <a:cs typeface="Times New Roman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200" dirty="0"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không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bị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chặn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trên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vì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không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M </a:t>
                </a:r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nào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thỏa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mãn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: </a:t>
                </a:r>
                <a:endParaRPr lang="en-US" sz="2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169" y="3695700"/>
                <a:ext cx="3868031" cy="769441"/>
              </a:xfrm>
              <a:prstGeom prst="rect">
                <a:avLst/>
              </a:prstGeom>
              <a:blipFill rotWithShape="1">
                <a:blip r:embed="rId17"/>
                <a:stretch>
                  <a:fillRect l="-1890" t="-4762" r="-3780" b="-150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1276811"/>
              </p:ext>
            </p:extLst>
          </p:nvPr>
        </p:nvGraphicFramePr>
        <p:xfrm>
          <a:off x="971550" y="4457700"/>
          <a:ext cx="2352675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3" name="Equation" r:id="rId18" imgW="1460160" imgH="291960" progId="Equation.DSMT4">
                  <p:embed/>
                </p:oleObj>
              </mc:Choice>
              <mc:Fallback>
                <p:oleObj name="Equation" r:id="rId18" imgW="1460160" imgH="29196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4457700"/>
                        <a:ext cx="2352675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6200" y="4914900"/>
                <a:ext cx="441960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Vậy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>
                    <a:latin typeface="Times New Roman" pitchFamily="18" charset="0"/>
                    <a:cs typeface="Times New Roman" pitchFamily="18" charset="0"/>
                  </a:rPr>
                  <a:t>dãy </a:t>
                </a:r>
                <a:r>
                  <a:rPr lang="en-US" sz="2200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200" dirty="0">
                    <a:latin typeface="Times New Roman" pitchFamily="18" charset="0"/>
                    <a:cs typeface="Times New Roman" pitchFamily="18" charset="0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/>
                            <a:cs typeface="Times New Roman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200" i="1">
                            <a:latin typeface="Cambria Math"/>
                            <a:cs typeface="Times New Roman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200" dirty="0">
                    <a:latin typeface="Times New Roman" pitchFamily="18" charset="0"/>
                    <a:cs typeface="Times New Roman" pitchFamily="18" charset="0"/>
                  </a:rPr>
                  <a:t>) </a:t>
                </a:r>
                <a:r>
                  <a:rPr lang="en-US" sz="2200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bị</a:t>
                </a:r>
                <a:r>
                  <a:rPr lang="en-US" sz="22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chặn</a:t>
                </a:r>
                <a:r>
                  <a:rPr lang="en-US" sz="22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dưới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không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bị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chặn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trên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nên</a:t>
                </a:r>
                <a:r>
                  <a:rPr lang="en-US" sz="22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không</a:t>
                </a:r>
                <a:r>
                  <a:rPr lang="en-US" sz="22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bị</a:t>
                </a:r>
                <a:r>
                  <a:rPr lang="en-US" sz="22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chặn</a:t>
                </a:r>
                <a:endParaRPr lang="vi-VN" sz="2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4914900"/>
                <a:ext cx="4419600" cy="769441"/>
              </a:xfrm>
              <a:prstGeom prst="rect">
                <a:avLst/>
              </a:prstGeom>
              <a:blipFill rotWithShape="1">
                <a:blip r:embed="rId20"/>
                <a:stretch>
                  <a:fillRect l="-1793" t="-4762" r="-828" b="-150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/>
          <p:nvPr/>
        </p:nvCxnSpPr>
        <p:spPr>
          <a:xfrm flipV="1">
            <a:off x="4419600" y="1791480"/>
            <a:ext cx="0" cy="3733020"/>
          </a:xfrm>
          <a:prstGeom prst="line">
            <a:avLst/>
          </a:prstGeom>
          <a:ln w="57150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545330" y="1805940"/>
            <a:ext cx="139827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/ Ta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vi-VN" sz="2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3398985"/>
              </p:ext>
            </p:extLst>
          </p:nvPr>
        </p:nvGraphicFramePr>
        <p:xfrm>
          <a:off x="5665787" y="1624013"/>
          <a:ext cx="1573213" cy="79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4" name="Equation" r:id="rId21" imgW="977760" imgH="495000" progId="Equation.DSMT4">
                  <p:embed/>
                </p:oleObj>
              </mc:Choice>
              <mc:Fallback>
                <p:oleObj name="Equation" r:id="rId21" imgW="977760" imgH="4950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5787" y="1624013"/>
                        <a:ext cx="1573213" cy="798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0012567"/>
              </p:ext>
            </p:extLst>
          </p:nvPr>
        </p:nvGraphicFramePr>
        <p:xfrm>
          <a:off x="7267575" y="1838325"/>
          <a:ext cx="428625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5" name="Equation" r:id="rId23" imgW="266400" imgH="177480" progId="Equation.DSMT4">
                  <p:embed/>
                </p:oleObj>
              </mc:Choice>
              <mc:Fallback>
                <p:oleObj name="Equation" r:id="rId23" imgW="2664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7267575" y="1838325"/>
                        <a:ext cx="428625" cy="287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2554473"/>
              </p:ext>
            </p:extLst>
          </p:nvPr>
        </p:nvGraphicFramePr>
        <p:xfrm>
          <a:off x="7745412" y="1706563"/>
          <a:ext cx="1169988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6" name="Equation" r:id="rId25" imgW="660240" imgH="317160" progId="Equation.DSMT4">
                  <p:embed/>
                </p:oleObj>
              </mc:Choice>
              <mc:Fallback>
                <p:oleObj name="Equation" r:id="rId25" imgW="66024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7745412" y="1706563"/>
                        <a:ext cx="1169988" cy="565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800600" y="2552700"/>
                <a:ext cx="4191000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Do </a:t>
                </a:r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đó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>
                    <a:latin typeface="Times New Roman" pitchFamily="18" charset="0"/>
                    <a:cs typeface="Times New Roman" pitchFamily="18" charset="0"/>
                  </a:rPr>
                  <a:t>dãy </a:t>
                </a:r>
                <a:r>
                  <a:rPr lang="en-US" sz="2200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200" dirty="0">
                    <a:latin typeface="Times New Roman" pitchFamily="18" charset="0"/>
                    <a:cs typeface="Times New Roman" pitchFamily="18" charset="0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/>
                            <a:cs typeface="Times New Roman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200" i="1">
                            <a:latin typeface="Cambria Math"/>
                            <a:cs typeface="Times New Roman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200" dirty="0">
                    <a:latin typeface="Times New Roman" pitchFamily="18" charset="0"/>
                    <a:cs typeface="Times New Roman" pitchFamily="18" charset="0"/>
                  </a:rPr>
                  <a:t>) </a:t>
                </a:r>
                <a:r>
                  <a:rPr lang="en-US" sz="2200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bị</a:t>
                </a:r>
                <a:r>
                  <a:rPr lang="en-US" sz="22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chặn</a:t>
                </a:r>
                <a:r>
                  <a:rPr lang="en-US" sz="22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dưới</a:t>
                </a:r>
                <a:endParaRPr lang="vi-VN" sz="2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2552700"/>
                <a:ext cx="4191000" cy="430887"/>
              </a:xfrm>
              <a:prstGeom prst="rect">
                <a:avLst/>
              </a:prstGeom>
              <a:blipFill rotWithShape="1">
                <a:blip r:embed="rId27"/>
                <a:stretch>
                  <a:fillRect l="-1892" t="-8571" b="-2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2571301"/>
              </p:ext>
            </p:extLst>
          </p:nvPr>
        </p:nvGraphicFramePr>
        <p:xfrm>
          <a:off x="4876958" y="2952631"/>
          <a:ext cx="1573213" cy="79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7" name="Equation" r:id="rId28" imgW="977760" imgH="495000" progId="Equation.DSMT4">
                  <p:embed/>
                </p:oleObj>
              </mc:Choice>
              <mc:Fallback>
                <p:oleObj name="Equation" r:id="rId28" imgW="977760" imgH="4950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958" y="2952631"/>
                        <a:ext cx="1573213" cy="798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4909977"/>
              </p:ext>
            </p:extLst>
          </p:nvPr>
        </p:nvGraphicFramePr>
        <p:xfrm>
          <a:off x="6572868" y="2934908"/>
          <a:ext cx="1656732" cy="7976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8" name="Equation" r:id="rId30" imgW="1028520" imgH="495000" progId="Equation.DSMT4">
                  <p:embed/>
                </p:oleObj>
              </mc:Choice>
              <mc:Fallback>
                <p:oleObj name="Equation" r:id="rId30" imgW="102852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6572868" y="2934908"/>
                        <a:ext cx="1656732" cy="7976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724400" y="3821787"/>
                <a:ext cx="3621138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Do </a:t>
                </a:r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đó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>
                    <a:latin typeface="Times New Roman" pitchFamily="18" charset="0"/>
                    <a:cs typeface="Times New Roman" pitchFamily="18" charset="0"/>
                  </a:rPr>
                  <a:t>dãy </a:t>
                </a:r>
                <a:r>
                  <a:rPr lang="en-US" sz="2200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200" dirty="0">
                    <a:latin typeface="Times New Roman" pitchFamily="18" charset="0"/>
                    <a:cs typeface="Times New Roman" pitchFamily="18" charset="0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/>
                            <a:cs typeface="Times New Roman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200" i="1">
                            <a:latin typeface="Cambria Math"/>
                            <a:cs typeface="Times New Roman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200" dirty="0">
                    <a:latin typeface="Times New Roman" pitchFamily="18" charset="0"/>
                    <a:cs typeface="Times New Roman" pitchFamily="18" charset="0"/>
                  </a:rPr>
                  <a:t>) </a:t>
                </a:r>
                <a:r>
                  <a:rPr lang="en-US" sz="2200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bị</a:t>
                </a:r>
                <a:r>
                  <a:rPr lang="en-US" sz="22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chặn</a:t>
                </a:r>
                <a:r>
                  <a:rPr lang="en-US" sz="22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trên</a:t>
                </a:r>
                <a:endParaRPr lang="vi-VN" sz="2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3821787"/>
                <a:ext cx="3621138" cy="430887"/>
              </a:xfrm>
              <a:prstGeom prst="rect">
                <a:avLst/>
              </a:prstGeom>
              <a:blipFill rotWithShape="1">
                <a:blip r:embed="rId32"/>
                <a:stretch>
                  <a:fillRect l="-2020" t="-8451" r="-3872" b="-267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800600" y="4381500"/>
                <a:ext cx="3621138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Vậy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>
                    <a:latin typeface="Times New Roman" pitchFamily="18" charset="0"/>
                    <a:cs typeface="Times New Roman" pitchFamily="18" charset="0"/>
                  </a:rPr>
                  <a:t>dãy </a:t>
                </a:r>
                <a:r>
                  <a:rPr lang="en-US" sz="2200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200" dirty="0">
                    <a:latin typeface="Times New Roman" pitchFamily="18" charset="0"/>
                    <a:cs typeface="Times New Roman" pitchFamily="18" charset="0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/>
                            <a:cs typeface="Times New Roman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200" i="1">
                            <a:latin typeface="Cambria Math"/>
                            <a:cs typeface="Times New Roman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200" dirty="0">
                    <a:latin typeface="Times New Roman" pitchFamily="18" charset="0"/>
                    <a:cs typeface="Times New Roman" pitchFamily="18" charset="0"/>
                  </a:rPr>
                  <a:t>) </a:t>
                </a:r>
                <a:r>
                  <a:rPr lang="en-US" sz="2200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bị</a:t>
                </a:r>
                <a:r>
                  <a:rPr lang="en-US" sz="22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chặn</a:t>
                </a:r>
                <a:r>
                  <a:rPr lang="en-US" sz="22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vi-VN" sz="2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4381500"/>
                <a:ext cx="3621138" cy="430887"/>
              </a:xfrm>
              <a:prstGeom prst="rect">
                <a:avLst/>
              </a:prstGeom>
              <a:blipFill rotWithShape="1">
                <a:blip r:embed="rId33"/>
                <a:stretch>
                  <a:fillRect l="-2189" t="-8571" b="-2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8076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7" grpId="0"/>
      <p:bldP spid="13" grpId="0"/>
      <p:bldP spid="20" grpId="0"/>
      <p:bldP spid="23" grpId="0"/>
      <p:bldP spid="27" grpId="0"/>
      <p:bldP spid="30" grpId="0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76200" y="92738"/>
            <a:ext cx="8991600" cy="1469362"/>
          </a:xfrm>
          <a:prstGeom prst="roundRect">
            <a:avLst>
              <a:gd name="adj" fmla="val 652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342" y="266701"/>
            <a:ext cx="963397" cy="1070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294" y="518332"/>
            <a:ext cx="471488" cy="618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1371600" y="196937"/>
            <a:ext cx="0" cy="1221230"/>
          </a:xfrm>
          <a:prstGeom prst="line">
            <a:avLst/>
          </a:prstGeom>
          <a:ln w="57150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" y="1563213"/>
            <a:ext cx="9906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u="sng" dirty="0" err="1" smtClean="0">
                <a:latin typeface="Arial" pitchFamily="34" charset="0"/>
                <a:cs typeface="Arial" pitchFamily="34" charset="0"/>
              </a:rPr>
              <a:t>Giải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:</a:t>
            </a:r>
            <a:endParaRPr lang="vi-VN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2022872"/>
            <a:ext cx="12311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/ Ta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vi-VN" sz="2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447800" y="196937"/>
                <a:ext cx="75438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Trong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các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dãy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)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sau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dãy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nào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bị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chặn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dưới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bị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chặn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trên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bị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chặn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?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196937"/>
                <a:ext cx="7543800" cy="830997"/>
              </a:xfrm>
              <a:prstGeom prst="rect">
                <a:avLst/>
              </a:prstGeom>
              <a:blipFill rotWithShape="1">
                <a:blip r:embed="rId6"/>
                <a:stretch>
                  <a:fillRect l="-1293" t="-5839" b="-153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7324458"/>
              </p:ext>
            </p:extLst>
          </p:nvPr>
        </p:nvGraphicFramePr>
        <p:xfrm>
          <a:off x="1444831" y="2002475"/>
          <a:ext cx="2495550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2" name="Equation" r:id="rId7" imgW="1549080" imgH="317160" progId="Equation.DSMT4">
                  <p:embed/>
                </p:oleObj>
              </mc:Choice>
              <mc:Fallback>
                <p:oleObj name="Equation" r:id="rId7" imgW="1549080" imgH="317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4831" y="2002475"/>
                        <a:ext cx="2495550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5581816"/>
              </p:ext>
            </p:extLst>
          </p:nvPr>
        </p:nvGraphicFramePr>
        <p:xfrm>
          <a:off x="681038" y="2359459"/>
          <a:ext cx="2271712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3" name="Equation" r:id="rId9" imgW="1409400" imgH="469800" progId="Equation.DSMT4">
                  <p:embed/>
                </p:oleObj>
              </mc:Choice>
              <mc:Fallback>
                <p:oleObj name="Equation" r:id="rId9" imgW="140940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81038" y="2359459"/>
                        <a:ext cx="2271712" cy="755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99342" y="3162300"/>
                <a:ext cx="3991658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Do </a:t>
                </a:r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đó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>
                    <a:latin typeface="Times New Roman" pitchFamily="18" charset="0"/>
                    <a:cs typeface="Times New Roman" pitchFamily="18" charset="0"/>
                  </a:rPr>
                  <a:t>dãy </a:t>
                </a:r>
                <a:r>
                  <a:rPr lang="en-US" sz="2200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200" dirty="0">
                    <a:latin typeface="Times New Roman" pitchFamily="18" charset="0"/>
                    <a:cs typeface="Times New Roman" pitchFamily="18" charset="0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/>
                            <a:cs typeface="Times New Roman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200" i="1">
                            <a:latin typeface="Cambria Math"/>
                            <a:cs typeface="Times New Roman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200" dirty="0">
                    <a:latin typeface="Times New Roman" pitchFamily="18" charset="0"/>
                    <a:cs typeface="Times New Roman" pitchFamily="18" charset="0"/>
                  </a:rPr>
                  <a:t>) </a:t>
                </a:r>
                <a:r>
                  <a:rPr lang="en-US" sz="2200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bị</a:t>
                </a:r>
                <a:r>
                  <a:rPr lang="en-US" sz="22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chặn</a:t>
                </a:r>
                <a:r>
                  <a:rPr lang="en-US" sz="22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dưới</a:t>
                </a:r>
                <a:endParaRPr lang="vi-VN" sz="2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342" y="3162300"/>
                <a:ext cx="3991658" cy="430887"/>
              </a:xfrm>
              <a:prstGeom prst="rect">
                <a:avLst/>
              </a:prstGeom>
              <a:blipFill rotWithShape="1">
                <a:blip r:embed="rId11"/>
                <a:stretch>
                  <a:fillRect l="-1985" t="-8571" b="-2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7853183"/>
              </p:ext>
            </p:extLst>
          </p:nvPr>
        </p:nvGraphicFramePr>
        <p:xfrm>
          <a:off x="445294" y="4003675"/>
          <a:ext cx="3397250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4" name="Equation" r:id="rId12" imgW="2108160" imgH="469800" progId="Equation.DSMT4">
                  <p:embed/>
                </p:oleObj>
              </mc:Choice>
              <mc:Fallback>
                <p:oleObj name="Equation" r:id="rId12" imgW="210816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294" y="4003675"/>
                        <a:ext cx="3397250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6200" y="4762500"/>
                <a:ext cx="4419600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Do </a:t>
                </a:r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đó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>
                    <a:latin typeface="Times New Roman" pitchFamily="18" charset="0"/>
                    <a:cs typeface="Times New Roman" pitchFamily="18" charset="0"/>
                  </a:rPr>
                  <a:t>dãy </a:t>
                </a:r>
                <a:r>
                  <a:rPr lang="en-US" sz="2200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200" dirty="0">
                    <a:latin typeface="Times New Roman" pitchFamily="18" charset="0"/>
                    <a:cs typeface="Times New Roman" pitchFamily="18" charset="0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/>
                            <a:cs typeface="Times New Roman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200" i="1">
                            <a:latin typeface="Cambria Math"/>
                            <a:cs typeface="Times New Roman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200" dirty="0">
                    <a:latin typeface="Times New Roman" pitchFamily="18" charset="0"/>
                    <a:cs typeface="Times New Roman" pitchFamily="18" charset="0"/>
                  </a:rPr>
                  <a:t>) </a:t>
                </a:r>
                <a:r>
                  <a:rPr lang="en-US" sz="2200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bị</a:t>
                </a:r>
                <a:r>
                  <a:rPr lang="en-US" sz="22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chặn</a:t>
                </a:r>
                <a:r>
                  <a:rPr lang="en-US" sz="22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trên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vi-VN" sz="2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4762500"/>
                <a:ext cx="4419600" cy="430887"/>
              </a:xfrm>
              <a:prstGeom prst="rect">
                <a:avLst/>
              </a:prstGeom>
              <a:blipFill rotWithShape="1">
                <a:blip r:embed="rId14"/>
                <a:stretch>
                  <a:fillRect l="-1793" t="-8451" b="-267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/>
          <p:nvPr/>
        </p:nvCxnSpPr>
        <p:spPr>
          <a:xfrm flipV="1">
            <a:off x="4419600" y="1791480"/>
            <a:ext cx="0" cy="3733020"/>
          </a:xfrm>
          <a:prstGeom prst="line">
            <a:avLst/>
          </a:prstGeom>
          <a:ln w="57150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572000" y="3869828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vi-VN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724400" y="5219700"/>
                <a:ext cx="3621138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Vậy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>
                    <a:latin typeface="Times New Roman" pitchFamily="18" charset="0"/>
                    <a:cs typeface="Times New Roman" pitchFamily="18" charset="0"/>
                  </a:rPr>
                  <a:t>dãy </a:t>
                </a:r>
                <a:r>
                  <a:rPr lang="en-US" sz="2200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200" dirty="0">
                    <a:latin typeface="Times New Roman" pitchFamily="18" charset="0"/>
                    <a:cs typeface="Times New Roman" pitchFamily="18" charset="0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/>
                            <a:cs typeface="Times New Roman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200" i="1">
                            <a:latin typeface="Cambria Math"/>
                            <a:cs typeface="Times New Roman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200" dirty="0">
                    <a:latin typeface="Times New Roman" pitchFamily="18" charset="0"/>
                    <a:cs typeface="Times New Roman" pitchFamily="18" charset="0"/>
                  </a:rPr>
                  <a:t>) </a:t>
                </a:r>
                <a:r>
                  <a:rPr lang="en-US" sz="2200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bị</a:t>
                </a:r>
                <a:r>
                  <a:rPr lang="en-US" sz="22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chặn</a:t>
                </a:r>
                <a:r>
                  <a:rPr lang="en-US" sz="22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vi-VN" sz="2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5219700"/>
                <a:ext cx="3621138" cy="430887"/>
              </a:xfrm>
              <a:prstGeom prst="rect">
                <a:avLst/>
              </a:prstGeom>
              <a:blipFill rotWithShape="1">
                <a:blip r:embed="rId15"/>
                <a:stretch>
                  <a:fillRect l="-2020" t="-8451" b="-267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3049944"/>
              </p:ext>
            </p:extLst>
          </p:nvPr>
        </p:nvGraphicFramePr>
        <p:xfrm>
          <a:off x="6248400" y="971581"/>
          <a:ext cx="2564866" cy="5174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5" name="Equation" r:id="rId16" imgW="1447560" imgH="291960" progId="Equation.DSMT4">
                  <p:embed/>
                </p:oleObj>
              </mc:Choice>
              <mc:Fallback>
                <p:oleObj name="Equation" r:id="rId16" imgW="144756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6248400" y="971581"/>
                        <a:ext cx="2564866" cy="5174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4657873"/>
              </p:ext>
            </p:extLst>
          </p:nvPr>
        </p:nvGraphicFramePr>
        <p:xfrm>
          <a:off x="3440112" y="827418"/>
          <a:ext cx="1779588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6" name="Equation" r:id="rId18" imgW="1104840" imgH="469800" progId="Equation.DSMT4">
                  <p:embed/>
                </p:oleObj>
              </mc:Choice>
              <mc:Fallback>
                <p:oleObj name="Equation" r:id="rId18" imgW="1104840" imgH="469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0112" y="827418"/>
                        <a:ext cx="1779588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0589683"/>
              </p:ext>
            </p:extLst>
          </p:nvPr>
        </p:nvGraphicFramePr>
        <p:xfrm>
          <a:off x="1258887" y="3628812"/>
          <a:ext cx="2474913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7" name="Equation" r:id="rId20" imgW="1536480" imgH="228600" progId="Equation.DSMT4">
                  <p:embed/>
                </p:oleObj>
              </mc:Choice>
              <mc:Fallback>
                <p:oleObj name="Equation" r:id="rId20" imgW="1536480" imgH="2286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7" y="3628812"/>
                        <a:ext cx="2474913" cy="36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301229" y="3631168"/>
            <a:ext cx="12311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vi-VN" sz="2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05888" y="5295900"/>
                <a:ext cx="3621138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Vậy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>
                    <a:latin typeface="Times New Roman" pitchFamily="18" charset="0"/>
                    <a:cs typeface="Times New Roman" pitchFamily="18" charset="0"/>
                  </a:rPr>
                  <a:t>dãy </a:t>
                </a:r>
                <a:r>
                  <a:rPr lang="en-US" sz="2200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200" dirty="0">
                    <a:latin typeface="Times New Roman" pitchFamily="18" charset="0"/>
                    <a:cs typeface="Times New Roman" pitchFamily="18" charset="0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/>
                            <a:cs typeface="Times New Roman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200" i="1">
                            <a:latin typeface="Cambria Math"/>
                            <a:cs typeface="Times New Roman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200" dirty="0">
                    <a:latin typeface="Times New Roman" pitchFamily="18" charset="0"/>
                    <a:cs typeface="Times New Roman" pitchFamily="18" charset="0"/>
                  </a:rPr>
                  <a:t>) </a:t>
                </a:r>
                <a:r>
                  <a:rPr lang="en-US" sz="2200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bị</a:t>
                </a:r>
                <a:r>
                  <a:rPr lang="en-US" sz="22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chặn</a:t>
                </a:r>
                <a:r>
                  <a:rPr lang="en-US" sz="22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vi-VN" sz="2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888" y="5295900"/>
                <a:ext cx="3621138" cy="430887"/>
              </a:xfrm>
              <a:prstGeom prst="rect">
                <a:avLst/>
              </a:prstGeom>
              <a:blipFill rotWithShape="1">
                <a:blip r:embed="rId22"/>
                <a:stretch>
                  <a:fillRect l="-2020" t="-8571" b="-2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2989449"/>
              </p:ext>
            </p:extLst>
          </p:nvPr>
        </p:nvGraphicFramePr>
        <p:xfrm>
          <a:off x="4600575" y="1506538"/>
          <a:ext cx="4162425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8" name="Equation" r:id="rId23" imgW="2349360" imgH="533160" progId="Equation.DSMT4">
                  <p:embed/>
                </p:oleObj>
              </mc:Choice>
              <mc:Fallback>
                <p:oleObj name="Equation" r:id="rId23" imgW="2349360" imgH="53316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0575" y="1506538"/>
                        <a:ext cx="4162425" cy="94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5269078"/>
              </p:ext>
            </p:extLst>
          </p:nvPr>
        </p:nvGraphicFramePr>
        <p:xfrm>
          <a:off x="5397402" y="2294813"/>
          <a:ext cx="3517998" cy="838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9" name="Equation" r:id="rId25" imgW="2184120" imgH="520560" progId="Equation.DSMT4">
                  <p:embed/>
                </p:oleObj>
              </mc:Choice>
              <mc:Fallback>
                <p:oleObj name="Equation" r:id="rId25" imgW="2184120" imgH="52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5397402" y="2294813"/>
                        <a:ext cx="3517998" cy="8385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8183918"/>
              </p:ext>
            </p:extLst>
          </p:nvPr>
        </p:nvGraphicFramePr>
        <p:xfrm>
          <a:off x="5410200" y="3031235"/>
          <a:ext cx="1922627" cy="838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0" name="Equation" r:id="rId27" imgW="1193760" imgH="520560" progId="Equation.DSMT4">
                  <p:embed/>
                </p:oleObj>
              </mc:Choice>
              <mc:Fallback>
                <p:oleObj name="Equation" r:id="rId27" imgW="1193760" imgH="52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5410200" y="3031235"/>
                        <a:ext cx="1922627" cy="8385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9481871"/>
              </p:ext>
            </p:extLst>
          </p:nvPr>
        </p:nvGraphicFramePr>
        <p:xfrm>
          <a:off x="5507173" y="3711379"/>
          <a:ext cx="3558905" cy="838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1" name="Equation" r:id="rId29" imgW="2209680" imgH="520560" progId="Equation.DSMT4">
                  <p:embed/>
                </p:oleObj>
              </mc:Choice>
              <mc:Fallback>
                <p:oleObj name="Equation" r:id="rId29" imgW="2209680" imgH="52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5507173" y="3711379"/>
                        <a:ext cx="3558905" cy="8385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0072980"/>
              </p:ext>
            </p:extLst>
          </p:nvPr>
        </p:nvGraphicFramePr>
        <p:xfrm>
          <a:off x="5029200" y="4457343"/>
          <a:ext cx="3179586" cy="7623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2" name="Equation" r:id="rId31" imgW="2171520" imgH="520560" progId="Equation.DSMT4">
                  <p:embed/>
                </p:oleObj>
              </mc:Choice>
              <mc:Fallback>
                <p:oleObj name="Equation" r:id="rId31" imgW="2171520" imgH="52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5029200" y="4457343"/>
                        <a:ext cx="3179586" cy="7623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59555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7" grpId="0"/>
      <p:bldP spid="20" grpId="0"/>
      <p:bldP spid="27" grpId="0"/>
      <p:bldP spid="31" grpId="0"/>
      <p:bldP spid="32" grpId="0"/>
      <p:bldP spid="3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8162</TotalTime>
  <Words>744</Words>
  <Application>Microsoft Office PowerPoint</Application>
  <PresentationFormat>On-screen Show (16:10)</PresentationFormat>
  <Paragraphs>80</Paragraphs>
  <Slides>13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Solstice</vt:lpstr>
      <vt:lpstr>Clip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SONY</dc:creator>
  <cp:lastModifiedBy>SONY</cp:lastModifiedBy>
  <cp:revision>34</cp:revision>
  <dcterms:created xsi:type="dcterms:W3CDTF">2021-11-15T04:00:28Z</dcterms:created>
  <dcterms:modified xsi:type="dcterms:W3CDTF">2021-11-26T01:39:54Z</dcterms:modified>
</cp:coreProperties>
</file>